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sldIdLst>
    <p:sldId id="339" r:id="rId2"/>
    <p:sldId id="256" r:id="rId3"/>
    <p:sldId id="257" r:id="rId4"/>
    <p:sldId id="323" r:id="rId5"/>
    <p:sldId id="258" r:id="rId6"/>
    <p:sldId id="259" r:id="rId7"/>
    <p:sldId id="260" r:id="rId8"/>
    <p:sldId id="261" r:id="rId9"/>
    <p:sldId id="262" r:id="rId10"/>
    <p:sldId id="263" r:id="rId11"/>
    <p:sldId id="337" r:id="rId12"/>
    <p:sldId id="264" r:id="rId13"/>
    <p:sldId id="265" r:id="rId14"/>
    <p:sldId id="266" r:id="rId15"/>
    <p:sldId id="267" r:id="rId16"/>
    <p:sldId id="268" r:id="rId17"/>
    <p:sldId id="269" r:id="rId18"/>
    <p:sldId id="270" r:id="rId19"/>
    <p:sldId id="271" r:id="rId20"/>
    <p:sldId id="272" r:id="rId21"/>
    <p:sldId id="324" r:id="rId22"/>
    <p:sldId id="325" r:id="rId23"/>
    <p:sldId id="273" r:id="rId24"/>
    <p:sldId id="274" r:id="rId25"/>
    <p:sldId id="275" r:id="rId26"/>
    <p:sldId id="326" r:id="rId27"/>
    <p:sldId id="276" r:id="rId28"/>
    <p:sldId id="277" r:id="rId29"/>
    <p:sldId id="278" r:id="rId30"/>
    <p:sldId id="279" r:id="rId31"/>
    <p:sldId id="327" r:id="rId32"/>
    <p:sldId id="280" r:id="rId33"/>
    <p:sldId id="281" r:id="rId34"/>
    <p:sldId id="282" r:id="rId35"/>
    <p:sldId id="291" r:id="rId36"/>
    <p:sldId id="292" r:id="rId37"/>
    <p:sldId id="293" r:id="rId38"/>
    <p:sldId id="330" r:id="rId39"/>
    <p:sldId id="299" r:id="rId40"/>
    <p:sldId id="300" r:id="rId41"/>
    <p:sldId id="314" r:id="rId42"/>
    <p:sldId id="315" r:id="rId43"/>
    <p:sldId id="316" r:id="rId44"/>
    <p:sldId id="331" r:id="rId45"/>
    <p:sldId id="297" r:id="rId46"/>
    <p:sldId id="298" r:id="rId47"/>
    <p:sldId id="301" r:id="rId48"/>
    <p:sldId id="302" r:id="rId49"/>
    <p:sldId id="310" r:id="rId50"/>
    <p:sldId id="303" r:id="rId51"/>
    <p:sldId id="304" r:id="rId52"/>
    <p:sldId id="305" r:id="rId53"/>
    <p:sldId id="307" r:id="rId54"/>
    <p:sldId id="336" r:id="rId55"/>
    <p:sldId id="335" r:id="rId56"/>
    <p:sldId id="318" r:id="rId57"/>
    <p:sldId id="321" r:id="rId58"/>
    <p:sldId id="322" r:id="rId59"/>
    <p:sldId id="320" r:id="rId60"/>
    <p:sldId id="317"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4A09"/>
    <a:srgbClr val="081140"/>
    <a:srgbClr val="037B0E"/>
    <a:srgbClr val="1292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118" d="100"/>
          <a:sy n="118" d="100"/>
        </p:scale>
        <p:origin x="31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EC014E-32E8-BC91-190E-85B3C74C9203}"/>
              </a:ext>
            </a:extLst>
          </p:cNvPr>
          <p:cNvSpPr>
            <a:spLocks noGrp="1"/>
          </p:cNvSpPr>
          <p:nvPr>
            <p:ph type="title"/>
          </p:nvPr>
        </p:nvSpPr>
        <p:spPr>
          <a:xfrm>
            <a:off x="6857998" y="964075"/>
            <a:ext cx="4654297" cy="3739896"/>
          </a:xfrm>
        </p:spPr>
        <p:txBody>
          <a:body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58000" y="4822842"/>
            <a:ext cx="4206240" cy="1380744"/>
          </a:xfrm>
        </p:spPr>
        <p:txBody>
          <a:bodyPr anchor="t" anchorCtr="0">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Footer Placeholder 12">
            <a:extLst>
              <a:ext uri="{FF2B5EF4-FFF2-40B4-BE49-F238E27FC236}">
                <a16:creationId xmlns:a16="http://schemas.microsoft.com/office/drawing/2014/main" id="{B2603722-CE80-C718-39E9-BB79F1F68C31}"/>
              </a:ext>
            </a:extLst>
          </p:cNvPr>
          <p:cNvSpPr>
            <a:spLocks noGrp="1"/>
          </p:cNvSpPr>
          <p:nvPr>
            <p:ph type="ftr" sz="quarter" idx="15"/>
          </p:nvPr>
        </p:nvSpPr>
        <p:spPr/>
        <p:txBody>
          <a:bodyPr/>
          <a:lstStyle>
            <a:lvl1pPr>
              <a:defRPr>
                <a:solidFill>
                  <a:schemeClr val="tx1"/>
                </a:solidFill>
              </a:defRPr>
            </a:lvl1pPr>
          </a:lstStyle>
          <a:p>
            <a:endParaRPr lang="en-US"/>
          </a:p>
        </p:txBody>
      </p:sp>
      <p:sp>
        <p:nvSpPr>
          <p:cNvPr id="10" name="Picture Placeholder 9">
            <a:extLst>
              <a:ext uri="{FF2B5EF4-FFF2-40B4-BE49-F238E27FC236}">
                <a16:creationId xmlns:a16="http://schemas.microsoft.com/office/drawing/2014/main" id="{884C280F-E753-FE97-A722-F86168AC97B1}"/>
              </a:ext>
            </a:extLst>
          </p:cNvPr>
          <p:cNvSpPr>
            <a:spLocks noGrp="1"/>
          </p:cNvSpPr>
          <p:nvPr>
            <p:ph type="pic" sz="quarter" idx="13" hasCustomPrompt="1"/>
          </p:nvPr>
        </p:nvSpPr>
        <p:spPr>
          <a:xfrm>
            <a:off x="841248" y="964074"/>
            <a:ext cx="540328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noFill/>
          </a:ln>
        </p:spPr>
        <p:txBody>
          <a:bodyPr wrap="square">
            <a:noAutofit/>
          </a:bodyPr>
          <a:lstStyle>
            <a:lvl1pPr>
              <a:defRPr>
                <a:solidFill>
                  <a:schemeClr val="tx1"/>
                </a:solidFill>
              </a:defRPr>
            </a:lvl1pPr>
          </a:lstStyle>
          <a:p>
            <a:r>
              <a:rPr lang="en-US"/>
              <a:t> </a:t>
            </a:r>
          </a:p>
        </p:txBody>
      </p:sp>
      <p:sp>
        <p:nvSpPr>
          <p:cNvPr id="4" name="Date Placeholder 3">
            <a:extLst>
              <a:ext uri="{FF2B5EF4-FFF2-40B4-BE49-F238E27FC236}">
                <a16:creationId xmlns:a16="http://schemas.microsoft.com/office/drawing/2014/main" id="{EE117A08-C834-F239-A3DF-2D1295F0AE4C}"/>
              </a:ext>
            </a:extLst>
          </p:cNvPr>
          <p:cNvSpPr>
            <a:spLocks noGrp="1"/>
          </p:cNvSpPr>
          <p:nvPr>
            <p:ph type="dt" sz="half" idx="10"/>
          </p:nvPr>
        </p:nvSpPr>
        <p:spPr>
          <a:xfrm rot="5400000">
            <a:off x="10425981" y="4687095"/>
            <a:ext cx="2706690" cy="365125"/>
          </a:xfrm>
        </p:spPr>
        <p:txBody>
          <a:bodyPr/>
          <a:lstStyle/>
          <a:p>
            <a:fld id="{E95AFC47-AE70-45D2-AA9E-AEEA90F68E30}" type="datetimeFigureOut">
              <a:rPr lang="en-US" smtClean="0"/>
              <a:t>20/08/2026</a:t>
            </a:fld>
            <a:endParaRPr lang="en-US"/>
          </a:p>
        </p:txBody>
      </p:sp>
      <p:sp>
        <p:nvSpPr>
          <p:cNvPr id="14" name="Slide Number Placeholder 13">
            <a:extLst>
              <a:ext uri="{FF2B5EF4-FFF2-40B4-BE49-F238E27FC236}">
                <a16:creationId xmlns:a16="http://schemas.microsoft.com/office/drawing/2014/main" id="{7E80C6A5-61FE-078D-49D9-31BD1294014C}"/>
              </a:ext>
            </a:extLst>
          </p:cNvPr>
          <p:cNvSpPr>
            <a:spLocks noGrp="1"/>
          </p:cNvSpPr>
          <p:nvPr>
            <p:ph type="sldNum" sz="quarter" idx="16"/>
          </p:nvPr>
        </p:nvSpPr>
        <p:spPr/>
        <p:txBody>
          <a:bodyPr/>
          <a:lstStyle>
            <a:lvl1pPr>
              <a:defRPr>
                <a:solidFill>
                  <a:schemeClr val="tx1"/>
                </a:solidFill>
              </a:defRPr>
            </a:lvl1pPr>
          </a:lstStyle>
          <a:p>
            <a:fld id="{221A9B90-4896-44AF-A791-9414424D2CA8}" type="slidenum">
              <a:rPr lang="en-US" smtClean="0"/>
              <a:t>‹#›</a:t>
            </a:fld>
            <a:endParaRPr lang="en-US"/>
          </a:p>
        </p:txBody>
      </p:sp>
    </p:spTree>
    <p:extLst>
      <p:ext uri="{BB962C8B-B14F-4D97-AF65-F5344CB8AC3E}">
        <p14:creationId xmlns:p14="http://schemas.microsoft.com/office/powerpoint/2010/main" val="235941682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6C4595-90D4-94E6-CEBA-82807457D2BE}"/>
              </a:ext>
            </a:extLst>
          </p:cNvPr>
          <p:cNvSpPr>
            <a:spLocks noGrp="1"/>
          </p:cNvSpPr>
          <p:nvPr>
            <p:ph type="title"/>
          </p:nvPr>
        </p:nvSpPr>
        <p:spPr>
          <a:xfrm>
            <a:off x="731520" y="365760"/>
            <a:ext cx="10741152" cy="1132258"/>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731520" y="1658679"/>
            <a:ext cx="10780776" cy="4925000"/>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221A9B90-4896-44AF-A791-9414424D2CA8}" type="slidenum">
              <a:rPr lang="en-US" smtClean="0"/>
              <a:t>‹#›</a:t>
            </a:fld>
            <a:endParaRPr lang="en-US"/>
          </a:p>
        </p:txBody>
      </p:sp>
    </p:spTree>
    <p:extLst>
      <p:ext uri="{BB962C8B-B14F-4D97-AF65-F5344CB8AC3E}">
        <p14:creationId xmlns:p14="http://schemas.microsoft.com/office/powerpoint/2010/main" val="1756019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5218032"/>
            <a:ext cx="10972800" cy="786384"/>
          </a:xfrm>
        </p:spPr>
        <p:txBody>
          <a:bodyPr anchor="b">
            <a:normAutofit/>
          </a:bodyPr>
          <a:lstStyle>
            <a:lvl1pPr algn="ctr">
              <a:defRPr sz="44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972629"/>
            <a:ext cx="10972800" cy="480373"/>
          </a:xfrm>
        </p:spPr>
        <p:txBody>
          <a:bodyPr anchor="t">
            <a:normAutofit/>
          </a:bodyPr>
          <a:lstStyle>
            <a:lvl1pPr marL="0" indent="0" algn="ctr">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sp>
        <p:nvSpPr>
          <p:cNvPr id="6" name="Footer Placeholder 5">
            <a:extLst>
              <a:ext uri="{FF2B5EF4-FFF2-40B4-BE49-F238E27FC236}">
                <a16:creationId xmlns:a16="http://schemas.microsoft.com/office/drawing/2014/main" id="{8C88BD73-E6AB-68A9-F41B-313E0C44777C}"/>
              </a:ext>
            </a:extLst>
          </p:cNvPr>
          <p:cNvSpPr>
            <a:spLocks noGrp="1"/>
          </p:cNvSpPr>
          <p:nvPr>
            <p:ph type="ftr" sz="quarter" idx="15"/>
          </p:nvPr>
        </p:nvSpPr>
        <p:spPr>
          <a:xfrm rot="16200000">
            <a:off x="-396119" y="5787191"/>
            <a:ext cx="1503444" cy="365125"/>
          </a:xfrm>
        </p:spPr>
        <p:txBody>
          <a:bodyPr/>
          <a:lstStyle/>
          <a:p>
            <a:endParaRPr lang="en-US"/>
          </a:p>
        </p:txBody>
      </p:sp>
      <p:sp>
        <p:nvSpPr>
          <p:cNvPr id="5" name="Date Placeholder 4">
            <a:extLst>
              <a:ext uri="{FF2B5EF4-FFF2-40B4-BE49-F238E27FC236}">
                <a16:creationId xmlns:a16="http://schemas.microsoft.com/office/drawing/2014/main" id="{BEAA6162-61A3-2C41-311C-F407FC4B4DA9}"/>
              </a:ext>
            </a:extLst>
          </p:cNvPr>
          <p:cNvSpPr>
            <a:spLocks noGrp="1"/>
          </p:cNvSpPr>
          <p:nvPr>
            <p:ph type="dt" sz="half" idx="14"/>
          </p:nvPr>
        </p:nvSpPr>
        <p:spPr/>
        <p:txBody>
          <a:bodyPr/>
          <a:lstStyle/>
          <a:p>
            <a:fld id="{E95AFC47-AE70-45D2-AA9E-AEEA90F68E30}" type="datetimeFigureOut">
              <a:rPr lang="en-US" smtClean="0"/>
              <a:t>20/08/2026</a:t>
            </a:fld>
            <a:endParaRPr lang="en-US"/>
          </a:p>
        </p:txBody>
      </p:sp>
      <p:cxnSp>
        <p:nvCxnSpPr>
          <p:cNvPr id="4" name="Straight Connector 3">
            <a:extLst>
              <a:ext uri="{FF2B5EF4-FFF2-40B4-BE49-F238E27FC236}">
                <a16:creationId xmlns:a16="http://schemas.microsoft.com/office/drawing/2014/main" id="{1DABF624-39B6-C7A2-98E7-26593626B429}"/>
              </a:ext>
              <a:ext uri="{C183D7F6-B498-43B3-948B-1728B52AA6E4}">
                <adec:decorative xmlns:adec="http://schemas.microsoft.com/office/drawing/2017/decorative" val="1"/>
              </a:ext>
            </a:extLst>
          </p:cNvPr>
          <p:cNvCxnSpPr>
            <a:cxnSpLocks/>
          </p:cNvCxnSpPr>
          <p:nvPr/>
        </p:nvCxnSpPr>
        <p:spPr>
          <a:xfrm flipH="1">
            <a:off x="4" y="498994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E6B102F-64E7-9387-1F8F-DB4AC825773A}"/>
              </a:ext>
            </a:extLst>
          </p:cNvPr>
          <p:cNvSpPr>
            <a:spLocks noGrp="1"/>
          </p:cNvSpPr>
          <p:nvPr>
            <p:ph type="sldNum" sz="quarter" idx="16"/>
          </p:nvPr>
        </p:nvSpPr>
        <p:spPr/>
        <p:txBody>
          <a:bodyPr/>
          <a:lstStyle/>
          <a:p>
            <a:fld id="{221A9B90-4896-44AF-A791-9414424D2CA8}" type="slidenum">
              <a:rPr lang="en-US" smtClean="0"/>
              <a:t>‹#›</a:t>
            </a:fld>
            <a:endParaRPr lang="en-US"/>
          </a:p>
        </p:txBody>
      </p:sp>
    </p:spTree>
    <p:extLst>
      <p:ext uri="{BB962C8B-B14F-4D97-AF65-F5344CB8AC3E}">
        <p14:creationId xmlns:p14="http://schemas.microsoft.com/office/powerpoint/2010/main" val="10367170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E84C31D-CC85-27E5-FD9F-627C926D5A22}"/>
              </a:ext>
            </a:extLst>
          </p:cNvPr>
          <p:cNvSpPr>
            <a:spLocks noGrp="1"/>
          </p:cNvSpPr>
          <p:nvPr>
            <p:ph type="title"/>
          </p:nvPr>
        </p:nvSpPr>
        <p:spPr>
          <a:xfrm>
            <a:off x="838200" y="2578608"/>
            <a:ext cx="7879335" cy="3592629"/>
          </a:xfrm>
        </p:spPr>
        <p:txBody>
          <a:bodyPr>
            <a:normAutofit/>
          </a:bodyPr>
          <a:lstStyle>
            <a:lvl1pPr>
              <a:defRPr sz="6000"/>
            </a:lvl1pPr>
          </a:lstStyle>
          <a:p>
            <a:r>
              <a:rPr lang="en-US"/>
              <a:t>Click to edit Master title style</a:t>
            </a:r>
          </a:p>
        </p:txBody>
      </p:sp>
      <p:cxnSp>
        <p:nvCxnSpPr>
          <p:cNvPr id="7" name="Straight Connector 6">
            <a:extLst>
              <a:ext uri="{FF2B5EF4-FFF2-40B4-BE49-F238E27FC236}">
                <a16:creationId xmlns:a16="http://schemas.microsoft.com/office/drawing/2014/main" id="{A10B934F-7AD0-6CA4-BC4D-9CC30854BF9C}"/>
              </a:ext>
              <a:ext uri="{C183D7F6-B498-43B3-948B-1728B52AA6E4}">
                <adec:decorative xmlns:adec="http://schemas.microsoft.com/office/drawing/2017/decorative" val="1"/>
              </a:ext>
            </a:extLst>
          </p:cNvPr>
          <p:cNvCxnSpPr>
            <a:cxnSpLocks/>
          </p:cNvCxnSpPr>
          <p:nvPr/>
        </p:nvCxnSpPr>
        <p:spPr>
          <a:xfrm flipH="1">
            <a:off x="4" y="1714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17FF6486-38AE-54F6-E2F3-8B944C3F1B94}"/>
              </a:ext>
            </a:extLst>
          </p:cNvPr>
          <p:cNvSpPr>
            <a:spLocks noGrp="1"/>
          </p:cNvSpPr>
          <p:nvPr>
            <p:ph type="ftr" sz="quarter" idx="11"/>
          </p:nvPr>
        </p:nvSpPr>
        <p:spPr/>
        <p:txBody>
          <a:bodyPr/>
          <a:lstStyle/>
          <a:p>
            <a:endParaRPr lang="en-US"/>
          </a:p>
        </p:txBody>
      </p:sp>
      <p:sp>
        <p:nvSpPr>
          <p:cNvPr id="16" name="Text Placeholder 15">
            <a:extLst>
              <a:ext uri="{FF2B5EF4-FFF2-40B4-BE49-F238E27FC236}">
                <a16:creationId xmlns:a16="http://schemas.microsoft.com/office/drawing/2014/main" id="{341BD916-71AE-106E-105D-01655950FC48}"/>
              </a:ext>
            </a:extLst>
          </p:cNvPr>
          <p:cNvSpPr>
            <a:spLocks noGrp="1"/>
          </p:cNvSpPr>
          <p:nvPr>
            <p:ph type="body" sz="quarter" idx="15"/>
          </p:nvPr>
        </p:nvSpPr>
        <p:spPr>
          <a:xfrm>
            <a:off x="3987800" y="368300"/>
            <a:ext cx="7375525" cy="1014413"/>
          </a:xfrm>
        </p:spPr>
        <p:txBody>
          <a:bodyPr anchor="ctr">
            <a:normAutofit/>
          </a:bodyPr>
          <a:lstStyle>
            <a:lvl1pPr algn="r">
              <a:defRPr sz="2000"/>
            </a:lvl1pPr>
          </a:lstStyle>
          <a:p>
            <a:pPr lvl="0"/>
            <a:r>
              <a:rPr lang="en-US"/>
              <a:t>Click to edit Master text styles</a:t>
            </a:r>
          </a:p>
        </p:txBody>
      </p:sp>
      <p:sp>
        <p:nvSpPr>
          <p:cNvPr id="4" name="Date Placeholder 3">
            <a:extLst>
              <a:ext uri="{FF2B5EF4-FFF2-40B4-BE49-F238E27FC236}">
                <a16:creationId xmlns:a16="http://schemas.microsoft.com/office/drawing/2014/main" id="{68FD0054-227E-4953-9BB1-7141F90243F6}"/>
              </a:ext>
            </a:extLst>
          </p:cNvPr>
          <p:cNvSpPr>
            <a:spLocks noGrp="1"/>
          </p:cNvSpPr>
          <p:nvPr>
            <p:ph type="dt" sz="half" idx="10"/>
          </p:nvPr>
        </p:nvSpPr>
        <p:spPr/>
        <p:txBody>
          <a:bodyPr/>
          <a:lstStyle/>
          <a:p>
            <a:fld id="{E95AFC47-AE70-45D2-AA9E-AEEA90F68E30}" type="datetimeFigureOut">
              <a:rPr lang="en-US" smtClean="0"/>
              <a:t>20/08/2026</a:t>
            </a:fld>
            <a:endParaRPr lang="en-US"/>
          </a:p>
        </p:txBody>
      </p:sp>
      <p:sp>
        <p:nvSpPr>
          <p:cNvPr id="6" name="Slide Number Placeholder 5">
            <a:extLst>
              <a:ext uri="{FF2B5EF4-FFF2-40B4-BE49-F238E27FC236}">
                <a16:creationId xmlns:a16="http://schemas.microsoft.com/office/drawing/2014/main" id="{8542E0F1-15E9-E241-9959-A6D46B69EE92}"/>
              </a:ext>
            </a:extLst>
          </p:cNvPr>
          <p:cNvSpPr>
            <a:spLocks noGrp="1"/>
          </p:cNvSpPr>
          <p:nvPr>
            <p:ph type="sldNum" sz="quarter" idx="12"/>
          </p:nvPr>
        </p:nvSpPr>
        <p:spPr/>
        <p:txBody>
          <a:bodyPr/>
          <a:lstStyle/>
          <a:p>
            <a:fld id="{221A9B90-4896-44AF-A791-9414424D2CA8}" type="slidenum">
              <a:rPr lang="en-US" smtClean="0"/>
              <a:t>‹#›</a:t>
            </a:fld>
            <a:endParaRPr lang="en-US"/>
          </a:p>
        </p:txBody>
      </p:sp>
    </p:spTree>
    <p:extLst>
      <p:ext uri="{BB962C8B-B14F-4D97-AF65-F5344CB8AC3E}">
        <p14:creationId xmlns:p14="http://schemas.microsoft.com/office/powerpoint/2010/main" val="10518496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42852-3CDE-22AD-D5F0-AAF8279A0910}"/>
              </a:ext>
            </a:extLst>
          </p:cNvPr>
          <p:cNvSpPr>
            <a:spLocks noGrp="1"/>
          </p:cNvSpPr>
          <p:nvPr>
            <p:ph type="title"/>
          </p:nvPr>
        </p:nvSpPr>
        <p:spPr>
          <a:xfrm>
            <a:off x="838200" y="859536"/>
            <a:ext cx="9546336" cy="3675885"/>
          </a:xfrm>
        </p:spPr>
        <p:txBody>
          <a:bodyPr anchor="t">
            <a:normAutofit/>
          </a:bodyPr>
          <a:lstStyle>
            <a:lvl1pPr>
              <a:defRPr sz="600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221A9B90-4896-44AF-A791-9414424D2CA8}" type="slidenum">
              <a:rPr lang="en-US" smtClean="0"/>
              <a:t>‹#›</a:t>
            </a:fld>
            <a:endParaRPr lang="en-US"/>
          </a:p>
        </p:txBody>
      </p:sp>
      <p:cxnSp>
        <p:nvCxnSpPr>
          <p:cNvPr id="7" name="Straight Connector 6">
            <a:extLst>
              <a:ext uri="{FF2B5EF4-FFF2-40B4-BE49-F238E27FC236}">
                <a16:creationId xmlns:a16="http://schemas.microsoft.com/office/drawing/2014/main" id="{C4D523C5-E38D-F0DE-48C0-B6B8404B63BF}"/>
              </a:ext>
              <a:ext uri="{C183D7F6-B498-43B3-948B-1728B52AA6E4}">
                <adec:decorative xmlns:adec="http://schemas.microsoft.com/office/drawing/2017/decorative" val="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799477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4EF7E11-76D4-64FA-465B-165405450121}"/>
              </a:ext>
            </a:extLst>
          </p:cNvPr>
          <p:cNvSpPr>
            <a:spLocks noGrp="1"/>
          </p:cNvSpPr>
          <p:nvPr>
            <p:ph type="title"/>
          </p:nvPr>
        </p:nvSpPr>
        <p:spPr>
          <a:xfrm>
            <a:off x="1285947" y="1296083"/>
            <a:ext cx="4353325" cy="4265835"/>
          </a:xfrm>
          <a:custGeom>
            <a:avLst/>
            <a:gdLst>
              <a:gd name="connsiteX0" fmla="*/ 2176663 w 4353325"/>
              <a:gd name="connsiteY0" fmla="*/ 0 h 4265835"/>
              <a:gd name="connsiteX1" fmla="*/ 4353325 w 4353325"/>
              <a:gd name="connsiteY1" fmla="*/ 2176662 h 4265835"/>
              <a:gd name="connsiteX2" fmla="*/ 4353325 w 4353325"/>
              <a:gd name="connsiteY2" fmla="*/ 2712923 h 4265835"/>
              <a:gd name="connsiteX3" fmla="*/ 4353325 w 4353325"/>
              <a:gd name="connsiteY3" fmla="*/ 3733873 h 4265835"/>
              <a:gd name="connsiteX4" fmla="*/ 4353325 w 4353325"/>
              <a:gd name="connsiteY4" fmla="*/ 4265835 h 4265835"/>
              <a:gd name="connsiteX5" fmla="*/ 0 w 4353325"/>
              <a:gd name="connsiteY5" fmla="*/ 4265835 h 4265835"/>
              <a:gd name="connsiteX6" fmla="*/ 0 w 4353325"/>
              <a:gd name="connsiteY6" fmla="*/ 3733873 h 4265835"/>
              <a:gd name="connsiteX7" fmla="*/ 0 w 4353325"/>
              <a:gd name="connsiteY7" fmla="*/ 2712923 h 4265835"/>
              <a:gd name="connsiteX8" fmla="*/ 0 w 4353325"/>
              <a:gd name="connsiteY8" fmla="*/ 2176662 h 4265835"/>
              <a:gd name="connsiteX9" fmla="*/ 2176663 w 4353325"/>
              <a:gd name="connsiteY9" fmla="*/ 0 h 426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53325" h="4265835">
                <a:moveTo>
                  <a:pt x="2176663" y="0"/>
                </a:moveTo>
                <a:cubicBezTo>
                  <a:pt x="3378800" y="0"/>
                  <a:pt x="4353325" y="974525"/>
                  <a:pt x="4353325" y="2176662"/>
                </a:cubicBezTo>
                <a:lnTo>
                  <a:pt x="4353325" y="2712923"/>
                </a:lnTo>
                <a:lnTo>
                  <a:pt x="4353325" y="3733873"/>
                </a:lnTo>
                <a:lnTo>
                  <a:pt x="4353325" y="4265835"/>
                </a:lnTo>
                <a:lnTo>
                  <a:pt x="0" y="4265835"/>
                </a:lnTo>
                <a:lnTo>
                  <a:pt x="0" y="3733873"/>
                </a:lnTo>
                <a:lnTo>
                  <a:pt x="0" y="2712923"/>
                </a:lnTo>
                <a:lnTo>
                  <a:pt x="0" y="2176662"/>
                </a:lnTo>
                <a:cubicBezTo>
                  <a:pt x="0" y="974525"/>
                  <a:pt x="974525" y="0"/>
                  <a:pt x="2176663" y="0"/>
                </a:cubicBezTo>
                <a:close/>
              </a:path>
            </a:pathLst>
          </a:custGeom>
          <a:ln w="6350">
            <a:solidFill>
              <a:schemeClr val="tx1"/>
            </a:solidFill>
          </a:ln>
        </p:spPr>
        <p:txBody>
          <a:bodyPr wrap="square" lIns="182880" tIns="914400" rIns="182880" anchor="ctr" anchorCtr="0">
            <a:noAutofit/>
          </a:bodyPr>
          <a:lstStyle>
            <a:lvl1pPr algn="ct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535056" y="1296083"/>
            <a:ext cx="4325112" cy="4265835"/>
          </a:xfrm>
        </p:spPr>
        <p:txBody>
          <a:bodyPr anchor="b" anchorCtr="0"/>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221A9B90-4896-44AF-A791-9414424D2CA8}" type="slidenum">
              <a:rPr lang="en-US" smtClean="0"/>
              <a:t>‹#›</a:t>
            </a:fld>
            <a:endParaRPr lang="en-US"/>
          </a:p>
        </p:txBody>
      </p:sp>
    </p:spTree>
    <p:extLst>
      <p:ext uri="{BB962C8B-B14F-4D97-AF65-F5344CB8AC3E}">
        <p14:creationId xmlns:p14="http://schemas.microsoft.com/office/powerpoint/2010/main" val="3787705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a:xfrm>
            <a:off x="1060704" y="4608576"/>
            <a:ext cx="4169664" cy="1609344"/>
          </a:xfrm>
        </p:spPr>
        <p:txBody>
          <a:bodyPr anchor="t" anchorCtr="0">
            <a:noAutofit/>
          </a:bodyPr>
          <a:lstStyle>
            <a:lvl1pPr algn="ctr">
              <a:defRPr sz="44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Picture Placeholder 7">
            <a:extLst>
              <a:ext uri="{FF2B5EF4-FFF2-40B4-BE49-F238E27FC236}">
                <a16:creationId xmlns:a16="http://schemas.microsoft.com/office/drawing/2014/main" id="{4E5AAB3D-814D-597A-6ADE-F522A8116DCD}"/>
              </a:ext>
            </a:extLst>
          </p:cNvPr>
          <p:cNvSpPr>
            <a:spLocks noGrp="1"/>
          </p:cNvSpPr>
          <p:nvPr>
            <p:ph type="pic" idx="13" hasCustomPrompt="1"/>
          </p:nvPr>
        </p:nvSpPr>
        <p:spPr>
          <a:xfrm>
            <a:off x="1257301" y="1097280"/>
            <a:ext cx="3776470" cy="3168100"/>
          </a:xfrm>
          <a:custGeom>
            <a:avLst/>
            <a:gdLst>
              <a:gd name="connsiteX0" fmla="*/ 1888235 w 3776470"/>
              <a:gd name="connsiteY0" fmla="*/ 0 h 3168100"/>
              <a:gd name="connsiteX1" fmla="*/ 3776470 w 3776470"/>
              <a:gd name="connsiteY1" fmla="*/ 1888235 h 3168100"/>
              <a:gd name="connsiteX2" fmla="*/ 3776470 w 3776470"/>
              <a:gd name="connsiteY2" fmla="*/ 3168100 h 3168100"/>
              <a:gd name="connsiteX3" fmla="*/ 0 w 3776470"/>
              <a:gd name="connsiteY3" fmla="*/ 3168100 h 3168100"/>
              <a:gd name="connsiteX4" fmla="*/ 0 w 3776470"/>
              <a:gd name="connsiteY4" fmla="*/ 1888235 h 3168100"/>
              <a:gd name="connsiteX5" fmla="*/ 1888235 w 3776470"/>
              <a:gd name="connsiteY5" fmla="*/ 0 h 316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6470" h="3168100">
                <a:moveTo>
                  <a:pt x="1888235" y="0"/>
                </a:moveTo>
                <a:cubicBezTo>
                  <a:pt x="2931078" y="0"/>
                  <a:pt x="3776470" y="845392"/>
                  <a:pt x="3776470" y="1888235"/>
                </a:cubicBezTo>
                <a:lnTo>
                  <a:pt x="3776470" y="3168100"/>
                </a:lnTo>
                <a:lnTo>
                  <a:pt x="0" y="3168100"/>
                </a:lnTo>
                <a:lnTo>
                  <a:pt x="0" y="1888235"/>
                </a:lnTo>
                <a:cubicBezTo>
                  <a:pt x="0" y="845392"/>
                  <a:pt x="845392" y="0"/>
                  <a:pt x="1888235"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solidFill>
              <a:schemeClr val="tx1"/>
            </a:solidFill>
          </a:ln>
        </p:spPr>
        <p:txBody>
          <a:bodyPr wrap="square">
            <a:noAutofit/>
          </a:bodyPr>
          <a:lstStyle>
            <a:lvl1pPr marL="0" indent="0">
              <a:buFont typeface="Arial" panose="020B0604020202020204" pitchFamily="34" charse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a:xfrm>
            <a:off x="7141464" y="841248"/>
            <a:ext cx="4215384" cy="5330952"/>
          </a:xfrm>
        </p:spPr>
        <p:txBody>
          <a:bodyPr anchor="ctr"/>
          <a:lstStyle>
            <a:lvl1pPr algn="ctr">
              <a:defRPr>
                <a:solidFill>
                  <a:schemeClr val="tx1"/>
                </a:solidFill>
              </a:defRPr>
            </a:lvl1pPr>
            <a:lvl2pPr algn="ctr">
              <a:defRPr>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lvl1pPr>
              <a:defRPr>
                <a:solidFill>
                  <a:schemeClr val="tx1"/>
                </a:solidFill>
              </a:defRPr>
            </a:lvl1pPr>
          </a:lstStyle>
          <a:p>
            <a:fld id="{221A9B90-4896-44AF-A791-9414424D2CA8}" type="slidenum">
              <a:rPr lang="en-US" smtClean="0"/>
              <a:t>‹#›</a:t>
            </a:fld>
            <a:endParaRPr lang="en-US"/>
          </a:p>
        </p:txBody>
      </p:sp>
      <p:cxnSp>
        <p:nvCxnSpPr>
          <p:cNvPr id="7" name="Straight Connector 6">
            <a:extLst>
              <a:ext uri="{FF2B5EF4-FFF2-40B4-BE49-F238E27FC236}">
                <a16:creationId xmlns:a16="http://schemas.microsoft.com/office/drawing/2014/main" id="{ECD2C868-CE73-A5B1-1389-62A23B14E008}"/>
              </a:ext>
              <a:ext uri="{C183D7F6-B498-43B3-948B-1728B52AA6E4}">
                <adec:decorative xmlns:adec="http://schemas.microsoft.com/office/drawing/2017/decorative" val="1"/>
              </a:ext>
            </a:extLst>
          </p:cNvPr>
          <p:cNvCxnSpPr>
            <a:cxnSpLocks/>
          </p:cNvCxnSpPr>
          <p:nvPr/>
        </p:nvCxnSpPr>
        <p:spPr>
          <a:xfrm>
            <a:off x="629708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902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86384" y="2615184"/>
            <a:ext cx="3813048" cy="3557016"/>
          </a:xfrm>
        </p:spPr>
        <p:txBody>
          <a:bodyPr>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841248"/>
            <a:ext cx="4956175" cy="3556000"/>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221A9B90-4896-44AF-A791-9414424D2CA8}" type="slidenum">
              <a:rPr lang="en-US" smtClean="0"/>
              <a:t>‹#›</a:t>
            </a:fld>
            <a:endParaRPr lang="en-US"/>
          </a:p>
        </p:txBody>
      </p:sp>
      <p:cxnSp>
        <p:nvCxnSpPr>
          <p:cNvPr id="3" name="Straight Connector 2">
            <a:extLst>
              <a:ext uri="{FF2B5EF4-FFF2-40B4-BE49-F238E27FC236}">
                <a16:creationId xmlns:a16="http://schemas.microsoft.com/office/drawing/2014/main" id="{EF4378AB-83E7-8777-F6CD-8F19BA4FEE73}"/>
              </a:ext>
              <a:ext uri="{C183D7F6-B498-43B3-948B-1728B52AA6E4}">
                <adec:decorative xmlns:adec="http://schemas.microsoft.com/office/drawing/2017/decorative" val="1"/>
              </a:ext>
            </a:extLst>
          </p:cNvPr>
          <p:cNvCxnSpPr>
            <a:cxnSpLocks/>
          </p:cNvCxnSpPr>
          <p:nvPr/>
        </p:nvCxnSpPr>
        <p:spPr>
          <a:xfrm flipV="1">
            <a:off x="501620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5383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841248"/>
            <a:ext cx="2999232" cy="5184648"/>
          </a:xfrm>
        </p:spPr>
        <p:txBody>
          <a:bodyPr anchor="t" anchorCtr="0">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66926" y="841248"/>
            <a:ext cx="6260154" cy="5184648"/>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221A9B90-4896-44AF-A791-9414424D2CA8}" type="slidenum">
              <a:rPr lang="en-US" smtClean="0"/>
              <a:t>‹#›</a:t>
            </a:fld>
            <a:endParaRPr lang="en-US"/>
          </a:p>
        </p:txBody>
      </p:sp>
      <p:cxnSp>
        <p:nvCxnSpPr>
          <p:cNvPr id="3" name="Straight Connector 2">
            <a:extLst>
              <a:ext uri="{FF2B5EF4-FFF2-40B4-BE49-F238E27FC236}">
                <a16:creationId xmlns:a16="http://schemas.microsoft.com/office/drawing/2014/main" id="{C8293A07-68F2-BD10-B738-E87F3F3D8CF3}"/>
              </a:ext>
              <a:ext uri="{C183D7F6-B498-43B3-948B-1728B52AA6E4}">
                <adec:decorative xmlns:adec="http://schemas.microsoft.com/office/drawing/2017/decorative" val="1"/>
              </a:ext>
            </a:extLst>
          </p:cNvPr>
          <p:cNvCxnSpPr>
            <a:cxnSpLocks/>
          </p:cNvCxnSpPr>
          <p:nvPr/>
        </p:nvCxnSpPr>
        <p:spPr>
          <a:xfrm flipV="1">
            <a:off x="418221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7099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1152" y="990511"/>
            <a:ext cx="2565593" cy="1858941"/>
          </a:xfrm>
        </p:spPr>
        <p:txBody>
          <a:bodyPr anchor="b"/>
          <a:lstStyle>
            <a:lvl1pPr>
              <a:defRPr lang="en-US" sz="3200" kern="1200" dirty="0">
                <a:solidFill>
                  <a:schemeClr val="tx1"/>
                </a:solidFill>
                <a:latin typeface="+mj-lt"/>
                <a:ea typeface="+mj-ea"/>
                <a:cs typeface="+mj-cs"/>
              </a:defRPr>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Font typeface="Arial" panose="020B0604020202020204" pitchFamily="34" charse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2271" y="3011335"/>
            <a:ext cx="2559977" cy="2656250"/>
          </a:xfrm>
        </p:spPr>
        <p:txBody>
          <a:bodyPr vert="horz" lIns="91440" tIns="45720" rIns="91440" bIns="45720" rtlCol="0">
            <a:normAutofit/>
          </a:bodyPr>
          <a:lstStyle>
            <a:lvl1pPr marL="0" indent="0">
              <a:buNone/>
              <a:defRPr lang="en-US"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8BD5A515-9970-0784-7927-52F94C270B46}"/>
              </a:ext>
            </a:extLst>
          </p:cNvPr>
          <p:cNvSpPr>
            <a:spLocks noGrp="1"/>
          </p:cNvSpPr>
          <p:nvPr>
            <p:ph type="ftr" sz="quarter" idx="16"/>
          </p:nvPr>
        </p:nvSpPr>
        <p:spPr>
          <a:xfrm rot="5400000">
            <a:off x="10292564" y="1592958"/>
            <a:ext cx="2973522" cy="365125"/>
          </a:xfrm>
        </p:spPr>
        <p:txBody>
          <a:bodyPr/>
          <a:lstStyle>
            <a:lvl1pPr algn="l">
              <a:defRPr>
                <a:solidFill>
                  <a:schemeClr val="tx1"/>
                </a:solidFill>
              </a:defRPr>
            </a:lvl1pPr>
          </a:lstStyle>
          <a:p>
            <a:endParaRPr lang="en-US"/>
          </a:p>
        </p:txBody>
      </p:sp>
      <p:sp>
        <p:nvSpPr>
          <p:cNvPr id="9" name="Date Placeholder 4">
            <a:extLst>
              <a:ext uri="{FF2B5EF4-FFF2-40B4-BE49-F238E27FC236}">
                <a16:creationId xmlns:a16="http://schemas.microsoft.com/office/drawing/2014/main" id="{8523CCEC-6BB2-B704-95E2-87FED823C5BD}"/>
              </a:ext>
            </a:extLst>
          </p:cNvPr>
          <p:cNvSpPr>
            <a:spLocks noGrp="1"/>
          </p:cNvSpPr>
          <p:nvPr>
            <p:ph type="dt" sz="half" idx="15"/>
          </p:nvPr>
        </p:nvSpPr>
        <p:spPr>
          <a:xfrm rot="5400000">
            <a:off x="10425981" y="4687095"/>
            <a:ext cx="2706690" cy="365125"/>
          </a:xfrm>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11" name="Slide Number Placeholder 6">
            <a:extLst>
              <a:ext uri="{FF2B5EF4-FFF2-40B4-BE49-F238E27FC236}">
                <a16:creationId xmlns:a16="http://schemas.microsoft.com/office/drawing/2014/main" id="{1208465C-8C77-73BF-D18F-D01907BAC864}"/>
              </a:ext>
            </a:extLst>
          </p:cNvPr>
          <p:cNvSpPr>
            <a:spLocks noGrp="1"/>
          </p:cNvSpPr>
          <p:nvPr>
            <p:ph type="sldNum" sz="quarter" idx="17"/>
          </p:nvPr>
        </p:nvSpPr>
        <p:spPr>
          <a:xfrm>
            <a:off x="11512296" y="6356350"/>
            <a:ext cx="574620" cy="365125"/>
          </a:xfrm>
        </p:spPr>
        <p:txBody>
          <a:bodyPr/>
          <a:lstStyle>
            <a:lvl1pPr>
              <a:defRPr>
                <a:solidFill>
                  <a:schemeClr val="tx1"/>
                </a:solidFill>
              </a:defRPr>
            </a:lvl1pPr>
          </a:lstStyle>
          <a:p>
            <a:fld id="{221A9B90-4896-44AF-A791-9414424D2CA8}" type="slidenum">
              <a:rPr lang="en-US" smtClean="0"/>
              <a:t>‹#›</a:t>
            </a:fld>
            <a:endParaRPr lang="en-US"/>
          </a:p>
        </p:txBody>
      </p:sp>
      <p:cxnSp>
        <p:nvCxnSpPr>
          <p:cNvPr id="3" name="Straight Connector 2">
            <a:extLst>
              <a:ext uri="{FF2B5EF4-FFF2-40B4-BE49-F238E27FC236}">
                <a16:creationId xmlns:a16="http://schemas.microsoft.com/office/drawing/2014/main" id="{50E2A219-E459-07B3-1ED3-CBF7D239BE08}"/>
              </a:ext>
              <a:ext uri="{C183D7F6-B498-43B3-948B-1728B52AA6E4}">
                <adec:decorative xmlns:adec="http://schemas.microsoft.com/office/drawing/2017/decorative" val="1"/>
              </a:ext>
            </a:extLst>
          </p:cNvPr>
          <p:cNvCxnSpPr>
            <a:cxnSpLocks/>
          </p:cNvCxnSpPr>
          <p:nvPr/>
        </p:nvCxnSpPr>
        <p:spPr>
          <a:xfrm>
            <a:off x="832057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4956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03520" y="548640"/>
            <a:ext cx="6093225" cy="1143000"/>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93885"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03520" y="1828800"/>
            <a:ext cx="6071616"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DF483F68-3490-71E7-A7DA-DA46BC485F75}"/>
              </a:ext>
              <a:ext uri="{C183D7F6-B498-43B3-948B-1728B52AA6E4}">
                <adec:decorative xmlns:adec="http://schemas.microsoft.com/office/drawing/2017/decorative" val="1"/>
              </a:ext>
            </a:extLst>
          </p:cNvPr>
          <p:cNvCxnSpPr>
            <a:cxnSpLocks/>
          </p:cNvCxnSpPr>
          <p:nvPr/>
        </p:nvCxnSpPr>
        <p:spPr>
          <a:xfrm>
            <a:off x="479715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59345FA4-0621-D8F1-73D0-046B7F4D7713}"/>
              </a:ext>
            </a:extLst>
          </p:cNvPr>
          <p:cNvSpPr>
            <a:spLocks noGrp="1"/>
          </p:cNvSpPr>
          <p:nvPr>
            <p:ph type="dt" sz="half" idx="15"/>
          </p:nvPr>
        </p:nvSpPr>
        <p:spPr>
          <a:xfrm rot="5400000">
            <a:off x="10425981" y="4687095"/>
            <a:ext cx="2706690" cy="365125"/>
          </a:xfrm>
        </p:spPr>
        <p:txBody>
          <a:bodyPr/>
          <a:lstStyle/>
          <a:p>
            <a:fld id="{E95AFC47-AE70-45D2-AA9E-AEEA90F68E30}" type="datetimeFigureOut">
              <a:rPr lang="en-US" smtClean="0"/>
              <a:t>20/08/2026</a:t>
            </a:fld>
            <a:endParaRPr lang="en-US"/>
          </a:p>
        </p:txBody>
      </p:sp>
      <p:sp>
        <p:nvSpPr>
          <p:cNvPr id="9" name="Footer Placeholder 8">
            <a:extLst>
              <a:ext uri="{FF2B5EF4-FFF2-40B4-BE49-F238E27FC236}">
                <a16:creationId xmlns:a16="http://schemas.microsoft.com/office/drawing/2014/main" id="{84C51678-E871-8AD4-08DA-BF7B7013A356}"/>
              </a:ext>
            </a:extLst>
          </p:cNvPr>
          <p:cNvSpPr>
            <a:spLocks noGrp="1"/>
          </p:cNvSpPr>
          <p:nvPr>
            <p:ph type="ftr" sz="quarter" idx="16"/>
          </p:nvPr>
        </p:nvSpPr>
        <p:spPr>
          <a:xfrm rot="16200000" flipH="1">
            <a:off x="10292565" y="1592957"/>
            <a:ext cx="2973522" cy="365125"/>
          </a:xfrm>
        </p:spPr>
        <p:txBody>
          <a:bodyPr/>
          <a:lstStyle/>
          <a:p>
            <a:endParaRPr lang="en-US"/>
          </a:p>
        </p:txBody>
      </p:sp>
      <p:sp>
        <p:nvSpPr>
          <p:cNvPr id="10" name="Slide Number Placeholder 9">
            <a:extLst>
              <a:ext uri="{FF2B5EF4-FFF2-40B4-BE49-F238E27FC236}">
                <a16:creationId xmlns:a16="http://schemas.microsoft.com/office/drawing/2014/main" id="{3CD01CE4-E064-7D2F-7D3A-9DA85E2777F2}"/>
              </a:ext>
            </a:extLst>
          </p:cNvPr>
          <p:cNvSpPr>
            <a:spLocks noGrp="1"/>
          </p:cNvSpPr>
          <p:nvPr>
            <p:ph type="sldNum" sz="quarter" idx="17"/>
          </p:nvPr>
        </p:nvSpPr>
        <p:spPr/>
        <p:txBody>
          <a:bodyPr/>
          <a:lstStyle/>
          <a:p>
            <a:fld id="{221A9B90-4896-44AF-A791-9414424D2CA8}" type="slidenum">
              <a:rPr lang="en-US" smtClean="0"/>
              <a:t>‹#›</a:t>
            </a:fld>
            <a:endParaRPr lang="en-US"/>
          </a:p>
        </p:txBody>
      </p:sp>
    </p:spTree>
    <p:extLst>
      <p:ext uri="{BB962C8B-B14F-4D97-AF65-F5344CB8AC3E}">
        <p14:creationId xmlns:p14="http://schemas.microsoft.com/office/powerpoint/2010/main" val="2241676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48640"/>
            <a:ext cx="6135624" cy="1143000"/>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828800"/>
            <a:ext cx="6135624"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6" name="Straight Connector 5">
            <a:extLst>
              <a:ext uri="{FF2B5EF4-FFF2-40B4-BE49-F238E27FC236}">
                <a16:creationId xmlns:a16="http://schemas.microsoft.com/office/drawing/2014/main" id="{9BC07157-DE89-FE2F-0547-2E4055913A13}"/>
              </a:ext>
              <a:ext uri="{C183D7F6-B498-43B3-948B-1728B52AA6E4}">
                <adec:decorative xmlns:adec="http://schemas.microsoft.com/office/drawing/2017/decorative" val="1"/>
              </a:ext>
            </a:extLst>
          </p:cNvPr>
          <p:cNvCxnSpPr>
            <a:cxnSpLocks/>
          </p:cNvCxnSpPr>
          <p:nvPr/>
        </p:nvCxnSpPr>
        <p:spPr>
          <a:xfrm>
            <a:off x="7382022"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EF7A0C5A-6673-53CC-030B-67BA133D9741}"/>
              </a:ext>
            </a:extLst>
          </p:cNvPr>
          <p:cNvSpPr>
            <a:spLocks noGrp="1"/>
          </p:cNvSpPr>
          <p:nvPr>
            <p:ph type="dt" sz="half" idx="15"/>
          </p:nvPr>
        </p:nvSpPr>
        <p:spPr>
          <a:xfrm rot="5400000">
            <a:off x="-997745" y="4687095"/>
            <a:ext cx="2706690" cy="365125"/>
          </a:xfrm>
        </p:spPr>
        <p:txBody>
          <a:bodyPr/>
          <a:lstStyle/>
          <a:p>
            <a:fld id="{E95AFC47-AE70-45D2-AA9E-AEEA90F68E30}" type="datetimeFigureOut">
              <a:rPr lang="en-US" smtClean="0"/>
              <a:t>20/08/2026</a:t>
            </a:fld>
            <a:endParaRPr lang="en-US"/>
          </a:p>
        </p:txBody>
      </p:sp>
      <p:sp>
        <p:nvSpPr>
          <p:cNvPr id="7" name="Footer Placeholder 6">
            <a:extLst>
              <a:ext uri="{FF2B5EF4-FFF2-40B4-BE49-F238E27FC236}">
                <a16:creationId xmlns:a16="http://schemas.microsoft.com/office/drawing/2014/main" id="{92521688-F793-E4F2-732B-EEE6F58B758E}"/>
              </a:ext>
            </a:extLst>
          </p:cNvPr>
          <p:cNvSpPr>
            <a:spLocks noGrp="1"/>
          </p:cNvSpPr>
          <p:nvPr>
            <p:ph type="ftr" sz="quarter" idx="16"/>
          </p:nvPr>
        </p:nvSpPr>
        <p:spPr>
          <a:xfrm rot="16200000" flipH="1">
            <a:off x="-1131161" y="1592957"/>
            <a:ext cx="2973522" cy="365125"/>
          </a:xfrm>
        </p:spPr>
        <p:txBody>
          <a:bodyPr/>
          <a:lstStyle/>
          <a:p>
            <a:endParaRPr lang="en-US"/>
          </a:p>
        </p:txBody>
      </p:sp>
      <p:sp>
        <p:nvSpPr>
          <p:cNvPr id="9" name="Slide Number Placeholder 8">
            <a:extLst>
              <a:ext uri="{FF2B5EF4-FFF2-40B4-BE49-F238E27FC236}">
                <a16:creationId xmlns:a16="http://schemas.microsoft.com/office/drawing/2014/main" id="{2DDBE29E-7417-B57C-BA94-1DBC14BE461B}"/>
              </a:ext>
            </a:extLst>
          </p:cNvPr>
          <p:cNvSpPr>
            <a:spLocks noGrp="1"/>
          </p:cNvSpPr>
          <p:nvPr>
            <p:ph type="sldNum" sz="quarter" idx="17"/>
          </p:nvPr>
        </p:nvSpPr>
        <p:spPr>
          <a:xfrm>
            <a:off x="51117" y="6356350"/>
            <a:ext cx="574620" cy="365125"/>
          </a:xfrm>
        </p:spPr>
        <p:txBody>
          <a:bodyPr/>
          <a:lstStyle/>
          <a:p>
            <a:fld id="{221A9B90-4896-44AF-A791-9414424D2CA8}" type="slidenum">
              <a:rPr lang="en-US" smtClean="0"/>
              <a:t>‹#›</a:t>
            </a:fld>
            <a:endParaRPr lang="en-US"/>
          </a:p>
        </p:txBody>
      </p:sp>
    </p:spTree>
    <p:extLst>
      <p:ext uri="{BB962C8B-B14F-4D97-AF65-F5344CB8AC3E}">
        <p14:creationId xmlns:p14="http://schemas.microsoft.com/office/powerpoint/2010/main" val="3273836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6858000" cy="932688"/>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4" name="Straight Connector 3">
            <a:extLst>
              <a:ext uri="{FF2B5EF4-FFF2-40B4-BE49-F238E27FC236}">
                <a16:creationId xmlns:a16="http://schemas.microsoft.com/office/drawing/2014/main" id="{3C626C00-7A36-46A2-880D-F484910B3412}"/>
              </a:ext>
              <a:ext uri="{C183D7F6-B498-43B3-948B-1728B52AA6E4}">
                <adec:decorative xmlns:adec="http://schemas.microsoft.com/office/drawing/2017/decorative" val="1"/>
              </a:ext>
            </a:extLst>
          </p:cNvPr>
          <p:cNvCxnSpPr>
            <a:cxnSpLocks/>
          </p:cNvCxnSpPr>
          <p:nvPr/>
        </p:nvCxnSpPr>
        <p:spPr>
          <a:xfrm>
            <a:off x="8077761"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8FF6D8B-36A2-DF79-CDB9-885694DCA71D}"/>
              </a:ext>
            </a:extLst>
          </p:cNvPr>
          <p:cNvSpPr>
            <a:spLocks noGrp="1"/>
          </p:cNvSpPr>
          <p:nvPr>
            <p:ph type="dt" sz="half" idx="15"/>
          </p:nvPr>
        </p:nvSpPr>
        <p:spPr>
          <a:xfrm rot="5400000">
            <a:off x="-997745" y="4687095"/>
            <a:ext cx="2706690" cy="365125"/>
          </a:xfrm>
        </p:spPr>
        <p:txBody>
          <a:bodyPr/>
          <a:lstStyle/>
          <a:p>
            <a:fld id="{E95AFC47-AE70-45D2-AA9E-AEEA90F68E30}" type="datetimeFigureOut">
              <a:rPr lang="en-US" smtClean="0"/>
              <a:t>20/08/2026</a:t>
            </a:fld>
            <a:endParaRPr lang="en-US"/>
          </a:p>
        </p:txBody>
      </p:sp>
      <p:sp>
        <p:nvSpPr>
          <p:cNvPr id="5" name="Footer Placeholder 4">
            <a:extLst>
              <a:ext uri="{FF2B5EF4-FFF2-40B4-BE49-F238E27FC236}">
                <a16:creationId xmlns:a16="http://schemas.microsoft.com/office/drawing/2014/main" id="{63A2396A-E38F-CC9C-7303-71F99D082082}"/>
              </a:ext>
            </a:extLst>
          </p:cNvPr>
          <p:cNvSpPr>
            <a:spLocks noGrp="1"/>
          </p:cNvSpPr>
          <p:nvPr>
            <p:ph type="ftr" sz="quarter" idx="16"/>
          </p:nvPr>
        </p:nvSpPr>
        <p:spPr>
          <a:xfrm rot="16200000" flipH="1">
            <a:off x="-1131161" y="1592957"/>
            <a:ext cx="2973522" cy="365125"/>
          </a:xfrm>
        </p:spPr>
        <p:txBody>
          <a:bodyPr/>
          <a:lstStyle/>
          <a:p>
            <a:endParaRPr lang="en-US"/>
          </a:p>
        </p:txBody>
      </p:sp>
      <p:sp>
        <p:nvSpPr>
          <p:cNvPr id="6" name="Slide Number Placeholder 5">
            <a:extLst>
              <a:ext uri="{FF2B5EF4-FFF2-40B4-BE49-F238E27FC236}">
                <a16:creationId xmlns:a16="http://schemas.microsoft.com/office/drawing/2014/main" id="{483B0E4B-031C-4F2A-1993-D824DD71F7DE}"/>
              </a:ext>
            </a:extLst>
          </p:cNvPr>
          <p:cNvSpPr>
            <a:spLocks noGrp="1"/>
          </p:cNvSpPr>
          <p:nvPr>
            <p:ph type="sldNum" sz="quarter" idx="17"/>
          </p:nvPr>
        </p:nvSpPr>
        <p:spPr>
          <a:xfrm>
            <a:off x="51117" y="6356350"/>
            <a:ext cx="574620" cy="365125"/>
          </a:xfrm>
        </p:spPr>
        <p:txBody>
          <a:bodyPr/>
          <a:lstStyle/>
          <a:p>
            <a:fld id="{221A9B90-4896-44AF-A791-9414424D2CA8}" type="slidenum">
              <a:rPr lang="en-US" smtClean="0"/>
              <a:t>‹#›</a:t>
            </a:fld>
            <a:endParaRPr lang="en-US"/>
          </a:p>
        </p:txBody>
      </p:sp>
    </p:spTree>
    <p:extLst>
      <p:ext uri="{BB962C8B-B14F-4D97-AF65-F5344CB8AC3E}">
        <p14:creationId xmlns:p14="http://schemas.microsoft.com/office/powerpoint/2010/main" val="1292693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83413"/>
            <a:ext cx="4361688" cy="1262639"/>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979461"/>
            <a:ext cx="4360863" cy="43292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80" y="0"/>
            <a:ext cx="644652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1481977D-48BC-F135-96F9-1655E4BEE673}"/>
              </a:ext>
              <a:ext uri="{C183D7F6-B498-43B3-948B-1728B52AA6E4}">
                <adec:decorative xmlns:adec="http://schemas.microsoft.com/office/drawing/2017/decorative" val="1"/>
              </a:ext>
            </a:extLst>
          </p:cNvPr>
          <p:cNvCxnSpPr>
            <a:cxnSpLocks/>
          </p:cNvCxnSpPr>
          <p:nvPr/>
        </p:nvCxnSpPr>
        <p:spPr>
          <a:xfrm>
            <a:off x="573212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EA981C2C-E0DD-29A7-8209-50D664881524}"/>
              </a:ext>
            </a:extLst>
          </p:cNvPr>
          <p:cNvSpPr>
            <a:spLocks noGrp="1"/>
          </p:cNvSpPr>
          <p:nvPr>
            <p:ph type="dt" sz="half" idx="15"/>
          </p:nvPr>
        </p:nvSpPr>
        <p:spPr>
          <a:xfrm rot="5400000">
            <a:off x="-997745" y="4687095"/>
            <a:ext cx="2706690" cy="365125"/>
          </a:xfrm>
        </p:spPr>
        <p:txBody>
          <a:bodyPr/>
          <a:lstStyle/>
          <a:p>
            <a:fld id="{E95AFC47-AE70-45D2-AA9E-AEEA90F68E30}" type="datetimeFigureOut">
              <a:rPr lang="en-US" smtClean="0"/>
              <a:t>20/08/2026</a:t>
            </a:fld>
            <a:endParaRPr lang="en-US"/>
          </a:p>
        </p:txBody>
      </p:sp>
      <p:sp>
        <p:nvSpPr>
          <p:cNvPr id="6" name="Footer Placeholder 4">
            <a:extLst>
              <a:ext uri="{FF2B5EF4-FFF2-40B4-BE49-F238E27FC236}">
                <a16:creationId xmlns:a16="http://schemas.microsoft.com/office/drawing/2014/main" id="{D205369F-8CCB-402F-9055-2BF12262B54D}"/>
              </a:ext>
            </a:extLst>
          </p:cNvPr>
          <p:cNvSpPr>
            <a:spLocks noGrp="1"/>
          </p:cNvSpPr>
          <p:nvPr>
            <p:ph type="ftr" sz="quarter" idx="16"/>
          </p:nvPr>
        </p:nvSpPr>
        <p:spPr>
          <a:xfrm rot="16200000" flipH="1">
            <a:off x="-1131161" y="1592957"/>
            <a:ext cx="2973522" cy="365125"/>
          </a:xfrm>
        </p:spPr>
        <p:txBody>
          <a:bodyPr/>
          <a:lstStyle/>
          <a:p>
            <a:endParaRPr lang="en-US"/>
          </a:p>
        </p:txBody>
      </p:sp>
      <p:sp>
        <p:nvSpPr>
          <p:cNvPr id="7" name="Slide Number Placeholder 5">
            <a:extLst>
              <a:ext uri="{FF2B5EF4-FFF2-40B4-BE49-F238E27FC236}">
                <a16:creationId xmlns:a16="http://schemas.microsoft.com/office/drawing/2014/main" id="{133591F2-4BD3-37D0-B00E-B2CD5F47A36C}"/>
              </a:ext>
            </a:extLst>
          </p:cNvPr>
          <p:cNvSpPr>
            <a:spLocks noGrp="1"/>
          </p:cNvSpPr>
          <p:nvPr>
            <p:ph type="sldNum" sz="quarter" idx="17"/>
          </p:nvPr>
        </p:nvSpPr>
        <p:spPr>
          <a:xfrm>
            <a:off x="51117" y="6356350"/>
            <a:ext cx="574620" cy="365125"/>
          </a:xfrm>
        </p:spPr>
        <p:txBody>
          <a:bodyPr/>
          <a:lstStyle/>
          <a:p>
            <a:fld id="{221A9B90-4896-44AF-A791-9414424D2CA8}" type="slidenum">
              <a:rPr lang="en-US" smtClean="0"/>
              <a:t>‹#›</a:t>
            </a:fld>
            <a:endParaRPr lang="en-US"/>
          </a:p>
        </p:txBody>
      </p:sp>
    </p:spTree>
    <p:extLst>
      <p:ext uri="{BB962C8B-B14F-4D97-AF65-F5344CB8AC3E}">
        <p14:creationId xmlns:p14="http://schemas.microsoft.com/office/powerpoint/2010/main" val="37379749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4572000" cy="932688"/>
          </a:xfrm>
        </p:spPr>
        <p:txBody>
          <a:bodyPr anchor="b"/>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380744"/>
            <a:ext cx="4572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917720" y="0"/>
            <a:ext cx="6274279"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B18BEB48-A052-9364-6EF6-F698004CA571}"/>
              </a:ext>
              <a:ext uri="{C183D7F6-B498-43B3-948B-1728B52AA6E4}">
                <adec:decorative xmlns:adec="http://schemas.microsoft.com/office/drawing/2017/decorative" val="1"/>
              </a:ext>
            </a:extLst>
          </p:cNvPr>
          <p:cNvCxnSpPr>
            <a:cxnSpLocks/>
          </p:cNvCxnSpPr>
          <p:nvPr/>
        </p:nvCxnSpPr>
        <p:spPr>
          <a:xfrm>
            <a:off x="591172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417D8113-ECE6-D6F5-9CA4-C96A535F4799}"/>
              </a:ext>
            </a:extLst>
          </p:cNvPr>
          <p:cNvSpPr>
            <a:spLocks noGrp="1"/>
          </p:cNvSpPr>
          <p:nvPr>
            <p:ph type="dt" sz="half" idx="15"/>
          </p:nvPr>
        </p:nvSpPr>
        <p:spPr>
          <a:xfrm rot="5400000">
            <a:off x="-997745" y="4687095"/>
            <a:ext cx="2706690" cy="365125"/>
          </a:xfrm>
        </p:spPr>
        <p:txBody>
          <a:bodyPr/>
          <a:lstStyle/>
          <a:p>
            <a:fld id="{E95AFC47-AE70-45D2-AA9E-AEEA90F68E30}" type="datetimeFigureOut">
              <a:rPr lang="en-US" smtClean="0"/>
              <a:t>20/08/2026</a:t>
            </a:fld>
            <a:endParaRPr lang="en-US"/>
          </a:p>
        </p:txBody>
      </p:sp>
      <p:sp>
        <p:nvSpPr>
          <p:cNvPr id="6" name="Footer Placeholder 4">
            <a:extLst>
              <a:ext uri="{FF2B5EF4-FFF2-40B4-BE49-F238E27FC236}">
                <a16:creationId xmlns:a16="http://schemas.microsoft.com/office/drawing/2014/main" id="{629A0137-F97A-8194-464D-3B7D4814A8AE}"/>
              </a:ext>
            </a:extLst>
          </p:cNvPr>
          <p:cNvSpPr>
            <a:spLocks noGrp="1"/>
          </p:cNvSpPr>
          <p:nvPr>
            <p:ph type="ftr" sz="quarter" idx="16"/>
          </p:nvPr>
        </p:nvSpPr>
        <p:spPr>
          <a:xfrm rot="16200000" flipH="1">
            <a:off x="-1131161" y="1592957"/>
            <a:ext cx="2973522" cy="365125"/>
          </a:xfrm>
        </p:spPr>
        <p:txBody>
          <a:bodyPr/>
          <a:lstStyle/>
          <a:p>
            <a:endParaRPr lang="en-US"/>
          </a:p>
        </p:txBody>
      </p:sp>
      <p:sp>
        <p:nvSpPr>
          <p:cNvPr id="7" name="Slide Number Placeholder 5">
            <a:extLst>
              <a:ext uri="{FF2B5EF4-FFF2-40B4-BE49-F238E27FC236}">
                <a16:creationId xmlns:a16="http://schemas.microsoft.com/office/drawing/2014/main" id="{E3FE5686-63A9-B1A1-5734-F96A96514650}"/>
              </a:ext>
            </a:extLst>
          </p:cNvPr>
          <p:cNvSpPr>
            <a:spLocks noGrp="1"/>
          </p:cNvSpPr>
          <p:nvPr>
            <p:ph type="sldNum" sz="quarter" idx="17"/>
          </p:nvPr>
        </p:nvSpPr>
        <p:spPr>
          <a:xfrm>
            <a:off x="51117" y="6356350"/>
            <a:ext cx="574620" cy="365125"/>
          </a:xfrm>
        </p:spPr>
        <p:txBody>
          <a:bodyPr/>
          <a:lstStyle/>
          <a:p>
            <a:fld id="{221A9B90-4896-44AF-A791-9414424D2CA8}" type="slidenum">
              <a:rPr lang="en-US" smtClean="0"/>
              <a:t>‹#›</a:t>
            </a:fld>
            <a:endParaRPr lang="en-US"/>
          </a:p>
        </p:txBody>
      </p:sp>
    </p:spTree>
    <p:extLst>
      <p:ext uri="{BB962C8B-B14F-4D97-AF65-F5344CB8AC3E}">
        <p14:creationId xmlns:p14="http://schemas.microsoft.com/office/powerpoint/2010/main" val="1992551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012268"/>
            <a:ext cx="3739896" cy="1390330"/>
          </a:xfrm>
        </p:spPr>
        <p:txBody>
          <a:bodyPr anchor="t">
            <a:norm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4" name="Footer Placeholder 5">
            <a:extLst>
              <a:ext uri="{FF2B5EF4-FFF2-40B4-BE49-F238E27FC236}">
                <a16:creationId xmlns:a16="http://schemas.microsoft.com/office/drawing/2014/main" id="{485E715F-A05B-F2BC-ABF4-447E9B58E0C2}"/>
              </a:ext>
            </a:extLst>
          </p:cNvPr>
          <p:cNvSpPr>
            <a:spLocks noGrp="1"/>
          </p:cNvSpPr>
          <p:nvPr>
            <p:ph type="ftr" sz="quarter" idx="15"/>
          </p:nvPr>
        </p:nvSpPr>
        <p:spPr>
          <a:xfrm rot="16200000">
            <a:off x="-499001" y="5684309"/>
            <a:ext cx="1709209" cy="365125"/>
          </a:xfrm>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6320" y="5012267"/>
            <a:ext cx="6400800" cy="1390330"/>
          </a:xfrm>
        </p:spPr>
        <p:txBody>
          <a:bodyPr>
            <a:noAutofit/>
          </a:bodyPr>
          <a:lstStyle>
            <a:lvl1pPr marL="0" indent="0">
              <a:buFont typeface="Arial" panose="020B0604020202020204" pitchFamily="34" charset="0"/>
              <a:buNone/>
              <a:defRPr sz="1800">
                <a:solidFill>
                  <a:schemeClr val="tx1"/>
                </a:solidFill>
              </a:defRPr>
            </a:lvl1pPr>
            <a:lvl2pPr marL="228600" indent="0">
              <a:buFont typeface="Arial" panose="020B0604020202020204" pitchFamily="34" charset="0"/>
              <a:buNone/>
              <a:defRPr sz="1600">
                <a:solidFill>
                  <a:schemeClr val="tx1"/>
                </a:solidFill>
              </a:defRPr>
            </a:lvl2pPr>
            <a:lvl3pPr marL="457200" indent="0">
              <a:buFont typeface="Arial" panose="020B0604020202020204" pitchFamily="34" charset="0"/>
              <a:buNone/>
              <a:defRPr sz="1400">
                <a:solidFill>
                  <a:schemeClr val="tx1"/>
                </a:solidFill>
              </a:defRPr>
            </a:lvl3pPr>
            <a:lvl4pPr marL="685800" indent="0">
              <a:buFont typeface="Arial" panose="020B0604020202020204" pitchFamily="34" charset="0"/>
              <a:buNone/>
              <a:defRPr sz="1200">
                <a:solidFill>
                  <a:schemeClr val="tx1"/>
                </a:solidFill>
              </a:defRPr>
            </a:lvl4pPr>
            <a:lvl5pPr marL="914400" indent="0">
              <a:buFont typeface="Arial" panose="020B0604020202020204" pitchFamily="34" charset="0"/>
              <a:buNone/>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5400000">
            <a:off x="11173959" y="5435073"/>
            <a:ext cx="1210734" cy="365125"/>
          </a:xfrm>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221A9B90-4896-44AF-A791-9414424D2CA8}" type="slidenum">
              <a:rPr lang="en-US" smtClean="0"/>
              <a:t>‹#›</a:t>
            </a:fld>
            <a:endParaRPr lang="en-US"/>
          </a:p>
        </p:txBody>
      </p:sp>
      <p:cxnSp>
        <p:nvCxnSpPr>
          <p:cNvPr id="3" name="Straight Connector 2">
            <a:extLst>
              <a:ext uri="{FF2B5EF4-FFF2-40B4-BE49-F238E27FC236}">
                <a16:creationId xmlns:a16="http://schemas.microsoft.com/office/drawing/2014/main" id="{2A2B6090-1D21-5610-7943-4C4F96A6C767}"/>
              </a:ext>
              <a:ext uri="{C183D7F6-B498-43B3-948B-1728B52AA6E4}">
                <adec:decorative xmlns:adec="http://schemas.microsoft.com/office/drawing/2017/decorative" val="1"/>
              </a:ext>
            </a:extLst>
          </p:cNvPr>
          <p:cNvCxnSpPr>
            <a:cxnSpLocks/>
          </p:cNvCxnSpPr>
          <p:nvPr/>
        </p:nvCxnSpPr>
        <p:spPr>
          <a:xfrm flipH="1">
            <a:off x="0" y="463823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8099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4882896"/>
            <a:ext cx="3657603" cy="1453896"/>
          </a:xfrm>
        </p:spPr>
        <p:txBody>
          <a:bodyPr anchor="t">
            <a:normAutofit/>
          </a:bodyPr>
          <a:lstStyle>
            <a:lvl1pPr algn="ct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16" name="Picture Placeholder 15">
            <a:extLst>
              <a:ext uri="{FF2B5EF4-FFF2-40B4-BE49-F238E27FC236}">
                <a16:creationId xmlns:a16="http://schemas.microsoft.com/office/drawing/2014/main" id="{838F5DE0-1AA8-5320-EBEC-7B2EEF399630}"/>
              </a:ext>
            </a:extLst>
          </p:cNvPr>
          <p:cNvSpPr>
            <a:spLocks noGrp="1"/>
          </p:cNvSpPr>
          <p:nvPr>
            <p:ph type="pic" sz="quarter" idx="13" hasCustomPrompt="1"/>
          </p:nvPr>
        </p:nvSpPr>
        <p:spPr>
          <a:xfrm>
            <a:off x="731520" y="548642"/>
            <a:ext cx="3490175" cy="4041647"/>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blipFill dpi="0" rotWithShape="1">
            <a:blip r:embed="rId2">
              <a:alphaModFix amt="81000"/>
              <a:extLst>
                <a:ext uri="{28A0092B-C50C-407E-A947-70E740481C1C}">
                  <a14:useLocalDpi xmlns:a14="http://schemas.microsoft.com/office/drawing/2010/main" val="0"/>
                </a:ext>
              </a:extLst>
            </a:blip>
            <a:srcRect/>
            <a:stretch>
              <a:fillRect/>
            </a:stretch>
          </a:blipFill>
          <a:ln w="6350">
            <a:solidFill>
              <a:schemeClr val="tx1"/>
            </a:solidFill>
          </a:ln>
        </p:spPr>
        <p:txBody>
          <a:bodyPr wrap="square">
            <a:noAutofit/>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37760" y="549275"/>
            <a:ext cx="6561138" cy="57594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221A9B90-4896-44AF-A791-9414424D2CA8}" type="slidenum">
              <a:rPr lang="en-US" smtClean="0"/>
              <a:t>‹#›</a:t>
            </a:fld>
            <a:endParaRPr lang="en-US"/>
          </a:p>
        </p:txBody>
      </p:sp>
      <p:cxnSp>
        <p:nvCxnSpPr>
          <p:cNvPr id="3" name="Straight Connector 2">
            <a:extLst>
              <a:ext uri="{FF2B5EF4-FFF2-40B4-BE49-F238E27FC236}">
                <a16:creationId xmlns:a16="http://schemas.microsoft.com/office/drawing/2014/main" id="{619C3A72-7CAE-129F-7490-B687280EF1C9}"/>
              </a:ext>
              <a:ext uri="{C183D7F6-B498-43B3-948B-1728B52AA6E4}">
                <adec:decorative xmlns:adec="http://schemas.microsoft.com/office/drawing/2017/decorative" val="1"/>
              </a:ext>
            </a:extLst>
          </p:cNvPr>
          <p:cNvCxnSpPr>
            <a:cxnSpLocks/>
          </p:cNvCxnSpPr>
          <p:nvPr/>
        </p:nvCxnSpPr>
        <p:spPr>
          <a:xfrm>
            <a:off x="46461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99311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8164" y="559341"/>
            <a:ext cx="10755670" cy="932688"/>
          </a:xfrm>
        </p:spPr>
        <p:txBody>
          <a:bodyPr anchor="b"/>
          <a:lstStyle/>
          <a:p>
            <a:r>
              <a:rPr lang="en-US"/>
              <a:t>Click to edit Master title style</a:t>
            </a:r>
          </a:p>
        </p:txBody>
      </p:sp>
      <p:sp>
        <p:nvSpPr>
          <p:cNvPr id="9" name="Footer Placeholder 5">
            <a:extLst>
              <a:ext uri="{FF2B5EF4-FFF2-40B4-BE49-F238E27FC236}">
                <a16:creationId xmlns:a16="http://schemas.microsoft.com/office/drawing/2014/main" id="{3C89FBB9-2C05-A4C1-ECB4-D6A5C4219E42}"/>
              </a:ext>
            </a:extLst>
          </p:cNvPr>
          <p:cNvSpPr>
            <a:spLocks noGrp="1"/>
          </p:cNvSpPr>
          <p:nvPr>
            <p:ph type="ftr" sz="quarter" idx="16"/>
          </p:nvPr>
        </p:nvSpPr>
        <p:spPr>
          <a:xfrm rot="16200000" flipH="1">
            <a:off x="-1131161" y="1592957"/>
            <a:ext cx="2973522" cy="365125"/>
          </a:xfrm>
        </p:spPr>
        <p:txBody>
          <a:bodyPr/>
          <a:lstStyle>
            <a:lvl1pPr>
              <a:defRPr>
                <a:solidFill>
                  <a:schemeClr val="tx1"/>
                </a:solidFill>
              </a:defRPr>
            </a:lvl1pPr>
          </a:lstStyle>
          <a:p>
            <a:endParaRPr lang="en-US"/>
          </a:p>
        </p:txBody>
      </p:sp>
      <p:sp>
        <p:nvSpPr>
          <p:cNvPr id="3" name="Date Placeholder 4">
            <a:extLst>
              <a:ext uri="{FF2B5EF4-FFF2-40B4-BE49-F238E27FC236}">
                <a16:creationId xmlns:a16="http://schemas.microsoft.com/office/drawing/2014/main" id="{BBB07A11-50DE-6BC0-0514-6E2C14A47985}"/>
              </a:ext>
            </a:extLst>
          </p:cNvPr>
          <p:cNvSpPr>
            <a:spLocks noGrp="1"/>
          </p:cNvSpPr>
          <p:nvPr>
            <p:ph type="dt" sz="half" idx="15"/>
          </p:nvPr>
        </p:nvSpPr>
        <p:spPr>
          <a:xfrm rot="16200000" flipH="1">
            <a:off x="-997746" y="4594946"/>
            <a:ext cx="2706690" cy="365125"/>
          </a:xfrm>
        </p:spPr>
        <p:txBody>
          <a:bodyPr/>
          <a:lstStyle>
            <a:lvl1pPr algn="l">
              <a:defRPr>
                <a:solidFill>
                  <a:schemeClr val="tx1"/>
                </a:solidFill>
              </a:defRPr>
            </a:lvl1pPr>
          </a:lstStyle>
          <a:p>
            <a:fld id="{E95AFC47-AE70-45D2-AA9E-AEEA90F68E30}" type="datetimeFigureOut">
              <a:rPr lang="en-US" smtClean="0"/>
              <a:t>20/08/2026</a:t>
            </a:fld>
            <a:endParaRPr lang="en-US"/>
          </a:p>
        </p:txBody>
      </p:sp>
      <p:sp>
        <p:nvSpPr>
          <p:cNvPr id="6" name="Slide Number Placeholder 6">
            <a:extLst>
              <a:ext uri="{FF2B5EF4-FFF2-40B4-BE49-F238E27FC236}">
                <a16:creationId xmlns:a16="http://schemas.microsoft.com/office/drawing/2014/main" id="{03ED5F49-F9F7-05A9-62AC-C9C8DF2EADE8}"/>
              </a:ext>
            </a:extLst>
          </p:cNvPr>
          <p:cNvSpPr>
            <a:spLocks noGrp="1"/>
          </p:cNvSpPr>
          <p:nvPr>
            <p:ph type="sldNum" sz="quarter" idx="17"/>
          </p:nvPr>
        </p:nvSpPr>
        <p:spPr>
          <a:xfrm>
            <a:off x="88569" y="6264201"/>
            <a:ext cx="574620" cy="365125"/>
          </a:xfrm>
        </p:spPr>
        <p:txBody>
          <a:bodyPr/>
          <a:lstStyle>
            <a:lvl1pPr>
              <a:defRPr>
                <a:solidFill>
                  <a:schemeClr val="tx1"/>
                </a:solidFill>
              </a:defRPr>
            </a:lvl1pPr>
          </a:lstStyle>
          <a:p>
            <a:fld id="{221A9B90-4896-44AF-A791-9414424D2CA8}"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1200" y="1713652"/>
            <a:ext cx="4387012" cy="4612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658927" y="1713653"/>
            <a:ext cx="6533071" cy="5144347"/>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marL="0" indent="0">
              <a:buFont typeface="Arial" panose="020B0604020202020204" pitchFamily="34" charset="0"/>
              <a:buNone/>
              <a:defRPr lang="en-US" dirty="0"/>
            </a:lvl1pPr>
          </a:lstStyle>
          <a:p>
            <a:pPr marL="285750" lvl="0" indent="-285750"/>
            <a:r>
              <a:rPr lang="en-US"/>
              <a:t> </a:t>
            </a:r>
          </a:p>
        </p:txBody>
      </p:sp>
    </p:spTree>
    <p:extLst>
      <p:ext uri="{BB962C8B-B14F-4D97-AF65-F5344CB8AC3E}">
        <p14:creationId xmlns:p14="http://schemas.microsoft.com/office/powerpoint/2010/main" val="3021329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7BBF55A-D91F-143D-FBB6-73995F00EAC2}"/>
              </a:ext>
            </a:extLst>
          </p:cNvPr>
          <p:cNvSpPr>
            <a:spLocks noGrp="1"/>
          </p:cNvSpPr>
          <p:nvPr>
            <p:ph type="title"/>
          </p:nvPr>
        </p:nvSpPr>
        <p:spPr>
          <a:xfrm>
            <a:off x="2057400" y="4937761"/>
            <a:ext cx="6987537" cy="1353312"/>
          </a:xfrm>
        </p:spPr>
        <p:txBody>
          <a:bodyPr anchor="t">
            <a:normAutofit/>
          </a:bodyPr>
          <a:lstStyle>
            <a:lvl1pPr>
              <a:lnSpc>
                <a:spcPct val="110000"/>
              </a:lnSpc>
              <a:spcBef>
                <a:spcPts val="1000"/>
              </a:spcBef>
              <a:defRPr sz="2800" cap="none" baseline="0">
                <a:latin typeface="+mn-lt"/>
              </a:defRPr>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9" name="Content Placeholder 8">
            <a:extLst>
              <a:ext uri="{FF2B5EF4-FFF2-40B4-BE49-F238E27FC236}">
                <a16:creationId xmlns:a16="http://schemas.microsoft.com/office/drawing/2014/main" id="{072A4B4E-0B2F-F1BB-322A-713D1FB5F2FE}"/>
              </a:ext>
            </a:extLst>
          </p:cNvPr>
          <p:cNvSpPr>
            <a:spLocks noGrp="1"/>
          </p:cNvSpPr>
          <p:nvPr>
            <p:ph sz="quarter" idx="13" hasCustomPrompt="1"/>
          </p:nvPr>
        </p:nvSpPr>
        <p:spPr>
          <a:xfrm>
            <a:off x="2057400" y="549021"/>
            <a:ext cx="9455150" cy="4333875"/>
          </a:xfrm>
        </p:spPr>
        <p:txBody>
          <a:bodyPr anchor="b">
            <a:normAutofit/>
          </a:bodyPr>
          <a:lstStyle>
            <a:lvl1pPr>
              <a:defRPr sz="23200">
                <a:latin typeface="+mj-lt"/>
              </a:defRPr>
            </a:lvl1pPr>
          </a:lstStyle>
          <a:p>
            <a:pPr lvl="0"/>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221A9B90-4896-44AF-A791-9414424D2CA8}" type="slidenum">
              <a:rPr lang="en-US" smtClean="0"/>
              <a:t>‹#›</a:t>
            </a:fld>
            <a:endParaRPr lang="en-US"/>
          </a:p>
        </p:txBody>
      </p:sp>
      <p:cxnSp>
        <p:nvCxnSpPr>
          <p:cNvPr id="7" name="Straight Connector 6">
            <a:extLst>
              <a:ext uri="{FF2B5EF4-FFF2-40B4-BE49-F238E27FC236}">
                <a16:creationId xmlns:a16="http://schemas.microsoft.com/office/drawing/2014/main" id="{8546D47F-2AE5-2705-911C-52BBD6B7D8EA}"/>
              </a:ext>
            </a:extLst>
          </p:cNvPr>
          <p:cNvCxnSpPr>
            <a:cxnSpLocks/>
          </p:cNvCxnSpPr>
          <p:nvPr/>
        </p:nvCxnSpPr>
        <p:spPr>
          <a:xfrm flipV="1">
            <a:off x="137160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008897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hasCustomPrompt="1"/>
          </p:nvPr>
        </p:nvSpPr>
        <p:spPr>
          <a:xfrm>
            <a:off x="612648" y="-1228126"/>
            <a:ext cx="10652760" cy="1133856"/>
          </a:xfrm>
        </p:spPr>
        <p:txBody>
          <a:bodyPr/>
          <a:lstStyle>
            <a:lvl1pPr>
              <a:defRPr cap="none"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US"/>
          </a:p>
        </p:txBody>
      </p:sp>
      <p:sp>
        <p:nvSpPr>
          <p:cNvPr id="7" name="Content Placeholder 6">
            <a:extLst>
              <a:ext uri="{FF2B5EF4-FFF2-40B4-BE49-F238E27FC236}">
                <a16:creationId xmlns:a16="http://schemas.microsoft.com/office/drawing/2014/main" id="{EAA4897F-B66E-DAD4-F56C-6152B417CC54}"/>
              </a:ext>
            </a:extLst>
          </p:cNvPr>
          <p:cNvSpPr>
            <a:spLocks noGrp="1"/>
          </p:cNvSpPr>
          <p:nvPr>
            <p:ph sz="quarter" idx="13" hasCustomPrompt="1"/>
          </p:nvPr>
        </p:nvSpPr>
        <p:spPr>
          <a:xfrm>
            <a:off x="2624138" y="2268748"/>
            <a:ext cx="6943724" cy="3954255"/>
          </a:xfrm>
        </p:spPr>
        <p:txBody>
          <a:bodyPr anchor="ctr" anchorCtr="0">
            <a:noAutofit/>
          </a:bodyPr>
          <a:lstStyle>
            <a:lvl1pPr marL="0" indent="0" algn="ctr">
              <a:lnSpc>
                <a:spcPct val="110000"/>
              </a:lnSpc>
              <a:buNone/>
              <a:defRPr sz="4400" b="0" cap="all" baseline="0">
                <a:solidFill>
                  <a:schemeClr val="tx1"/>
                </a:solidFill>
              </a:defRPr>
            </a:lvl1pPr>
            <a:lvl2pPr marL="228600" indent="0" algn="ctr">
              <a:lnSpc>
                <a:spcPct val="110000"/>
              </a:lnSpc>
              <a:buNone/>
              <a:defRPr sz="4400" b="0" cap="all" baseline="0">
                <a:solidFill>
                  <a:schemeClr val="tx1"/>
                </a:solidFill>
              </a:defRPr>
            </a:lvl2pPr>
            <a:lvl3pPr marL="457200" indent="0" algn="ctr">
              <a:lnSpc>
                <a:spcPct val="110000"/>
              </a:lnSpc>
              <a:buNone/>
              <a:defRPr sz="4400" b="0" cap="all" baseline="0">
                <a:solidFill>
                  <a:schemeClr val="tx1"/>
                </a:solidFill>
              </a:defRPr>
            </a:lvl3pPr>
            <a:lvl4pPr marL="685800" indent="0" algn="ctr">
              <a:lnSpc>
                <a:spcPct val="110000"/>
              </a:lnSpc>
              <a:buNone/>
              <a:defRPr sz="4400" b="0" cap="all" baseline="0">
                <a:solidFill>
                  <a:schemeClr val="tx1"/>
                </a:solidFill>
              </a:defRPr>
            </a:lvl4pPr>
            <a:lvl5pPr marL="914400" indent="0" algn="ctr">
              <a:lnSpc>
                <a:spcPct val="110000"/>
              </a:lnSpc>
              <a:buNone/>
              <a:defRPr sz="4400" b="0" cap="all" baseline="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221A9B90-4896-44AF-A791-9414424D2CA8}" type="slidenum">
              <a:rPr lang="en-US" smtClean="0"/>
              <a:t>‹#›</a:t>
            </a:fld>
            <a:endParaRPr lang="en-US"/>
          </a:p>
        </p:txBody>
      </p:sp>
      <p:sp>
        <p:nvSpPr>
          <p:cNvPr id="6" name="Freeform: Shape 15">
            <a:extLst>
              <a:ext uri="{FF2B5EF4-FFF2-40B4-BE49-F238E27FC236}">
                <a16:creationId xmlns:a16="http://schemas.microsoft.com/office/drawing/2014/main" id="{8EFA7EFC-C6F9-B1D5-025F-824C1CE9A204}"/>
              </a:ext>
              <a:ext uri="{C183D7F6-B498-43B3-948B-1728B52AA6E4}">
                <adec:decorative xmlns:adec="http://schemas.microsoft.com/office/drawing/2017/decorative" val="1"/>
              </a:ext>
            </a:extLst>
          </p:cNvPr>
          <p:cNvSpPr/>
          <p:nvPr/>
        </p:nvSpPr>
        <p:spPr>
          <a:xfrm rot="16200000">
            <a:off x="3057205" y="-1430380"/>
            <a:ext cx="6077590"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Tree>
    <p:extLst>
      <p:ext uri="{BB962C8B-B14F-4D97-AF65-F5344CB8AC3E}">
        <p14:creationId xmlns:p14="http://schemas.microsoft.com/office/powerpoint/2010/main" val="18805994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6D87B9B-22A3-322E-B7E8-223255AD0957}"/>
              </a:ext>
            </a:extLst>
          </p:cNvPr>
          <p:cNvSpPr>
            <a:spLocks noGrp="1"/>
          </p:cNvSpPr>
          <p:nvPr>
            <p:ph type="title" hasCustomPrompt="1"/>
          </p:nvPr>
        </p:nvSpPr>
        <p:spPr>
          <a:xfrm>
            <a:off x="2940168" y="5669280"/>
            <a:ext cx="6311664" cy="466344"/>
          </a:xfrm>
        </p:spPr>
        <p:txBody>
          <a:bodyPr anchor="ctr">
            <a:normAutofit/>
          </a:bodyPr>
          <a:lstStyle>
            <a:lvl1pPr algn="ctr">
              <a:lnSpc>
                <a:spcPct val="110000"/>
              </a:lnSpc>
              <a:spcBef>
                <a:spcPts val="1000"/>
              </a:spcBef>
              <a:defRPr sz="1800" cap="all" baseline="0">
                <a:latin typeface="+mn-lt"/>
              </a:defRPr>
            </a:lvl1pPr>
          </a:lstStyle>
          <a:p>
            <a:r>
              <a:rPr lang="en-US"/>
              <a:t>Quote Author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8">
            <a:extLst>
              <a:ext uri="{FF2B5EF4-FFF2-40B4-BE49-F238E27FC236}">
                <a16:creationId xmlns:a16="http://schemas.microsoft.com/office/drawing/2014/main" id="{6A9BC83F-8FE5-5223-2B3A-6E122D336309}"/>
              </a:ext>
            </a:extLst>
          </p:cNvPr>
          <p:cNvSpPr>
            <a:spLocks noGrp="1"/>
          </p:cNvSpPr>
          <p:nvPr>
            <p:ph sz="quarter" idx="13" hasCustomPrompt="1"/>
          </p:nvPr>
        </p:nvSpPr>
        <p:spPr>
          <a:xfrm>
            <a:off x="2597135" y="1744578"/>
            <a:ext cx="6997730" cy="3507906"/>
          </a:xfrm>
        </p:spPr>
        <p:txBody>
          <a:bodyPr anchor="b">
            <a:normAutofit/>
          </a:bodyPr>
          <a:lstStyle>
            <a:lvl1pPr algn="ctr">
              <a:lnSpc>
                <a:spcPct val="100000"/>
              </a:lnSpc>
              <a:spcBef>
                <a:spcPts val="0"/>
              </a:spcBef>
              <a:defRPr sz="6000" cap="all" baseline="0">
                <a:latin typeface="+mn-lt"/>
              </a:defRPr>
            </a:lvl1pPr>
          </a:lstStyle>
          <a:p>
            <a:pPr lvl="0"/>
            <a:r>
              <a:rPr lang="en-US"/>
              <a:t>Click to add Quote</a:t>
            </a:r>
          </a:p>
        </p:txBody>
      </p:sp>
      <p:sp>
        <p:nvSpPr>
          <p:cNvPr id="9" name="Freeform: Shape 15">
            <a:extLst>
              <a:ext uri="{FF2B5EF4-FFF2-40B4-BE49-F238E27FC236}">
                <a16:creationId xmlns:a16="http://schemas.microsoft.com/office/drawing/2014/main" id="{9F353A57-FA3C-A68C-4908-E774A52CB1B6}"/>
              </a:ext>
              <a:ext uri="{C183D7F6-B498-43B3-948B-1728B52AA6E4}">
                <adec:decorative xmlns:adec="http://schemas.microsoft.com/office/drawing/2017/decorative" val="1"/>
              </a:ext>
            </a:extLst>
          </p:cNvPr>
          <p:cNvSpPr/>
          <p:nvPr/>
        </p:nvSpPr>
        <p:spPr>
          <a:xfrm rot="16200000">
            <a:off x="2811380" y="-1681974"/>
            <a:ext cx="6569242"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221A9B90-4896-44AF-A791-9414424D2CA8}" type="slidenum">
              <a:rPr lang="en-US" smtClean="0"/>
              <a:t>‹#›</a:t>
            </a:fld>
            <a:endParaRPr lang="en-US"/>
          </a:p>
        </p:txBody>
      </p:sp>
    </p:spTree>
    <p:extLst>
      <p:ext uri="{BB962C8B-B14F-4D97-AF65-F5344CB8AC3E}">
        <p14:creationId xmlns:p14="http://schemas.microsoft.com/office/powerpoint/2010/main" val="334103823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Content Placeholder 3">
            <a:extLst>
              <a:ext uri="{FF2B5EF4-FFF2-40B4-BE49-F238E27FC236}">
                <a16:creationId xmlns:a16="http://schemas.microsoft.com/office/drawing/2014/main" id="{2172FE6B-A4D8-8ED7-89D7-5E7F2C5B8F5F}"/>
              </a:ext>
            </a:extLst>
          </p:cNvPr>
          <p:cNvSpPr>
            <a:spLocks noGrp="1"/>
          </p:cNvSpPr>
          <p:nvPr>
            <p:ph sz="quarter" idx="15"/>
          </p:nvPr>
        </p:nvSpPr>
        <p:spPr>
          <a:xfrm>
            <a:off x="731838" y="2103438"/>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686405AE-ED31-677D-86D8-01EAD583735E}"/>
              </a:ext>
            </a:extLst>
          </p:cNvPr>
          <p:cNvSpPr>
            <a:spLocks noGrp="1"/>
          </p:cNvSpPr>
          <p:nvPr>
            <p:ph sz="quarter" idx="16"/>
          </p:nvPr>
        </p:nvSpPr>
        <p:spPr>
          <a:xfrm>
            <a:off x="6284947" y="2103121"/>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221A9B90-4896-44AF-A791-9414424D2CA8}" type="slidenum">
              <a:rPr lang="en-US" smtClean="0"/>
              <a:t>‹#›</a:t>
            </a:fld>
            <a:endParaRPr lang="en-US"/>
          </a:p>
        </p:txBody>
      </p:sp>
    </p:spTree>
    <p:extLst>
      <p:ext uri="{BB962C8B-B14F-4D97-AF65-F5344CB8AC3E}">
        <p14:creationId xmlns:p14="http://schemas.microsoft.com/office/powerpoint/2010/main" val="9089696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5A6F3D-6630-C2E0-DC0A-6D2C0AACFF58}"/>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731520" y="2103120"/>
            <a:ext cx="5157787"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Content Placeholder 3">
            <a:extLst>
              <a:ext uri="{FF2B5EF4-FFF2-40B4-BE49-F238E27FC236}">
                <a16:creationId xmlns:a16="http://schemas.microsoft.com/office/drawing/2014/main" id="{9C38DBB1-A1FA-A460-88C8-B05F1570CA97}"/>
              </a:ext>
            </a:extLst>
          </p:cNvPr>
          <p:cNvSpPr>
            <a:spLocks noGrp="1"/>
          </p:cNvSpPr>
          <p:nvPr>
            <p:ph sz="quarter" idx="15"/>
          </p:nvPr>
        </p:nvSpPr>
        <p:spPr>
          <a:xfrm>
            <a:off x="731838" y="2743200"/>
            <a:ext cx="5157187"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09360" y="2103120"/>
            <a:ext cx="5183188"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82D763CC-A010-6A2B-FEF3-388EAC8417D7}"/>
              </a:ext>
            </a:extLst>
          </p:cNvPr>
          <p:cNvSpPr>
            <a:spLocks noGrp="1"/>
          </p:cNvSpPr>
          <p:nvPr>
            <p:ph sz="quarter" idx="16"/>
          </p:nvPr>
        </p:nvSpPr>
        <p:spPr>
          <a:xfrm>
            <a:off x="6309361" y="2743200"/>
            <a:ext cx="51831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221A9B90-4896-44AF-A791-9414424D2CA8}" type="slidenum">
              <a:rPr lang="en-US" smtClean="0"/>
              <a:t>‹#›</a:t>
            </a:fld>
            <a:endParaRPr lang="en-US"/>
          </a:p>
        </p:txBody>
      </p:sp>
    </p:spTree>
    <p:extLst>
      <p:ext uri="{BB962C8B-B14F-4D97-AF65-F5344CB8AC3E}">
        <p14:creationId xmlns:p14="http://schemas.microsoft.com/office/powerpoint/2010/main" val="12952622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0796BC8-E1B7-E6D6-E86F-4A5CAECDFEFC}"/>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221A9B90-4896-44AF-A791-9414424D2CA8}" type="slidenum">
              <a:rPr lang="en-US" smtClean="0"/>
              <a:t>‹#›</a:t>
            </a:fld>
            <a:endParaRPr lang="en-US"/>
          </a:p>
        </p:txBody>
      </p:sp>
    </p:spTree>
    <p:extLst>
      <p:ext uri="{BB962C8B-B14F-4D97-AF65-F5344CB8AC3E}">
        <p14:creationId xmlns:p14="http://schemas.microsoft.com/office/powerpoint/2010/main" val="33821012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221A9B90-4896-44AF-A791-9414424D2CA8}" type="slidenum">
              <a:rPr lang="en-US" smtClean="0"/>
              <a:t>‹#›</a:t>
            </a:fld>
            <a:endParaRPr lang="en-US"/>
          </a:p>
        </p:txBody>
      </p:sp>
    </p:spTree>
    <p:extLst>
      <p:ext uri="{BB962C8B-B14F-4D97-AF65-F5344CB8AC3E}">
        <p14:creationId xmlns:p14="http://schemas.microsoft.com/office/powerpoint/2010/main" val="39807001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457200"/>
            <a:ext cx="7342307" cy="1133856"/>
          </a:xfrm>
          <a:noFill/>
        </p:spPr>
        <p:txBody>
          <a:bodyPr anchor="b">
            <a:noAutofit/>
          </a:bodyPr>
          <a:lstStyle>
            <a:lvl1pPr>
              <a:defRPr sz="6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noFill/>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841248" y="2624328"/>
            <a:ext cx="10424160" cy="3200400"/>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noFill/>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noFill/>
        </p:spPr>
        <p:txBody>
          <a:bodyPr/>
          <a:lstStyle>
            <a:lvl1pPr>
              <a:defRPr>
                <a:solidFill>
                  <a:schemeClr val="tx1"/>
                </a:solidFill>
              </a:defRPr>
            </a:lvl1pPr>
          </a:lstStyle>
          <a:p>
            <a:fld id="{221A9B90-4896-44AF-A791-9414424D2CA8}" type="slidenum">
              <a:rPr lang="en-US" smtClean="0"/>
              <a:t>‹#›</a:t>
            </a:fld>
            <a:endParaRPr lang="en-US"/>
          </a:p>
        </p:txBody>
      </p:sp>
    </p:spTree>
    <p:extLst>
      <p:ext uri="{BB962C8B-B14F-4D97-AF65-F5344CB8AC3E}">
        <p14:creationId xmlns:p14="http://schemas.microsoft.com/office/powerpoint/2010/main" val="40010861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CE8CC034-C652-239B-0064-9B0543AC25C5}"/>
              </a:ext>
            </a:extLst>
          </p:cNvPr>
          <p:cNvSpPr>
            <a:spLocks noGrp="1"/>
          </p:cNvSpPr>
          <p:nvPr>
            <p:ph type="title"/>
          </p:nvPr>
        </p:nvSpPr>
        <p:spPr>
          <a:xfrm>
            <a:off x="731520" y="365760"/>
            <a:ext cx="10741152" cy="1132258"/>
          </a:xfrm>
        </p:spPr>
        <p:txBody>
          <a:bodyPr/>
          <a:lstStyle>
            <a:lvl1pPr>
              <a:defRPr lang="en-US" dirty="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2" name="Content Placeholder 7">
            <a:extLst>
              <a:ext uri="{FF2B5EF4-FFF2-40B4-BE49-F238E27FC236}">
                <a16:creationId xmlns:a16="http://schemas.microsoft.com/office/drawing/2014/main" id="{D051F68D-E2E5-C625-0273-281CE6D4939F}"/>
              </a:ext>
            </a:extLst>
          </p:cNvPr>
          <p:cNvSpPr>
            <a:spLocks noGrp="1"/>
          </p:cNvSpPr>
          <p:nvPr>
            <p:ph sz="quarter" idx="13"/>
          </p:nvPr>
        </p:nvSpPr>
        <p:spPr>
          <a:xfrm>
            <a:off x="731520" y="2301836"/>
            <a:ext cx="10741150" cy="3921165"/>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E95AFC47-AE70-45D2-AA9E-AEEA90F68E30}" type="datetimeFigureOut">
              <a:rPr lang="en-US" smtClean="0"/>
              <a:t>20/08/2026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221A9B90-4896-44AF-A791-9414424D2CA8}" type="slidenum">
              <a:rPr lang="en-US" smtClean="0"/>
              <a:t>‹#›</a:t>
            </a:fld>
            <a:endParaRPr lang="en-US"/>
          </a:p>
        </p:txBody>
      </p:sp>
    </p:spTree>
    <p:extLst>
      <p:ext uri="{BB962C8B-B14F-4D97-AF65-F5344CB8AC3E}">
        <p14:creationId xmlns:p14="http://schemas.microsoft.com/office/powerpoint/2010/main" val="86051707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5AFC47-AE70-45D2-AA9E-AEEA90F68E30}" type="datetimeFigureOut">
              <a:rPr lang="en-US" smtClean="0"/>
              <a:t>20/08/2026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531812" y="4529540"/>
            <a:ext cx="779767" cy="365125"/>
          </a:xfrm>
        </p:spPr>
        <p:txBody>
          <a:bodyPr/>
          <a:lstStyle/>
          <a:p>
            <a:fld id="{221A9B90-4896-44AF-A791-9414424D2CA8}" type="slidenum">
              <a:rPr lang="en-US" smtClean="0"/>
              <a:t>‹#›</a:t>
            </a:fld>
            <a:endParaRPr lang="en-US"/>
          </a:p>
        </p:txBody>
      </p:sp>
    </p:spTree>
    <p:extLst>
      <p:ext uri="{BB962C8B-B14F-4D97-AF65-F5344CB8AC3E}">
        <p14:creationId xmlns:p14="http://schemas.microsoft.com/office/powerpoint/2010/main" val="3052996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US"/>
              <a:t>Click to edit Master title style</a:t>
            </a:r>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16200000" flipH="1">
            <a:off x="-1131161" y="1592957"/>
            <a:ext cx="2973522" cy="365125"/>
          </a:xfrm>
          <a:prstGeom prst="rect">
            <a:avLst/>
          </a:prstGeom>
        </p:spPr>
        <p:txBody>
          <a:bodyPr vert="horz" lIns="91440" tIns="45720" rIns="91440" bIns="45720" rtlCol="0" anchor="ctr"/>
          <a:lstStyle>
            <a:lvl1pPr algn="r" rtl="0">
              <a:defRPr sz="1000">
                <a:solidFill>
                  <a:schemeClr val="tx1"/>
                </a:solidFill>
              </a:defRPr>
            </a:lvl1pPr>
          </a:lstStyle>
          <a:p>
            <a:endParaRPr lang="en-US"/>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rtl="0">
              <a:defRPr sz="1000">
                <a:solidFill>
                  <a:schemeClr val="tx1"/>
                </a:solidFill>
              </a:defRPr>
            </a:lvl1pPr>
          </a:lstStyle>
          <a:p>
            <a:fld id="{E95AFC47-AE70-45D2-AA9E-AEEA90F68E30}" type="datetimeFigureOut">
              <a:rPr lang="en-US" smtClean="0"/>
              <a:t>20/08/2026</a:t>
            </a:fld>
            <a:endParaRPr lang="en-US"/>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rtl="0">
              <a:defRPr sz="1000">
                <a:solidFill>
                  <a:schemeClr val="tx1"/>
                </a:solidFill>
              </a:defRPr>
            </a:lvl1pPr>
          </a:lstStyle>
          <a:p>
            <a:fld id="{221A9B90-4896-44AF-A791-9414424D2CA8}" type="slidenum">
              <a:rPr lang="en-US" smtClean="0"/>
              <a:t>‹#›</a:t>
            </a:fld>
            <a:endParaRPr lang="en-US"/>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229122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 id="2147483728" r:id="rId22"/>
    <p:sldLayoutId id="2147483729" r:id="rId23"/>
    <p:sldLayoutId id="2147483730" r:id="rId24"/>
    <p:sldLayoutId id="2147483731" r:id="rId25"/>
    <p:sldLayoutId id="2147483732" r:id="rId26"/>
    <p:sldLayoutId id="2147483733" r:id="rId27"/>
    <p:sldLayoutId id="2147483734" r:id="rId28"/>
  </p:sldLayoutIdLst>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SzPct val="80000"/>
        <a:buFont typeface="Arial" panose="020B0604020202020204" pitchFamily="34" charset="0"/>
        <a:buNone/>
        <a:defRPr sz="18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6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p15:clr>
            <a:srgbClr val="F26B43"/>
          </p15:clr>
        </p15:guide>
        <p15:guide id="2" pos="528">
          <p15:clr>
            <a:srgbClr val="F26B43"/>
          </p15:clr>
        </p15:guide>
        <p15:guide id="3" orient="horz" pos="3792">
          <p15:clr>
            <a:srgbClr val="F26B43"/>
          </p15:clr>
        </p15:guide>
        <p15:guide id="4" pos="7152">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25.xml"/><Relationship Id="rId6" Type="http://schemas.openxmlformats.org/officeDocument/2006/relationships/image" Target="../media/image12.png"/><Relationship Id="rId5" Type="http://schemas.openxmlformats.org/officeDocument/2006/relationships/image" Target="../media/image11.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43.pn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55.png"/></Relationships>
</file>

<file path=ppt/slides/_rels/slide4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5.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9.mp4"/><Relationship Id="rId1" Type="http://schemas.microsoft.com/office/2007/relationships/media" Target="../media/media9.mp4"/><Relationship Id="rId4" Type="http://schemas.openxmlformats.org/officeDocument/2006/relationships/image" Target="../media/image6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AA3E52E-1BA3-7AAD-303E-01C4585F97C0}"/>
              </a:ext>
            </a:extLst>
          </p:cNvPr>
          <p:cNvPicPr>
            <a:picLocks noChangeAspect="1"/>
          </p:cNvPicPr>
          <p:nvPr/>
        </p:nvPicPr>
        <p:blipFill>
          <a:blip r:embed="rId2"/>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F5013F12-0371-0F4D-B8F9-46006745F60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69724" y="104172"/>
            <a:ext cx="1639010" cy="1747777"/>
          </a:xfrm>
          <a:prstGeom prst="rect">
            <a:avLst/>
          </a:prstGeom>
        </p:spPr>
      </p:pic>
      <p:pic>
        <p:nvPicPr>
          <p:cNvPr id="8" name="Picture 7">
            <a:extLst>
              <a:ext uri="{FF2B5EF4-FFF2-40B4-BE49-F238E27FC236}">
                <a16:creationId xmlns:a16="http://schemas.microsoft.com/office/drawing/2014/main" id="{49D3C3B6-AEEE-A23B-7259-098FA2B5D5ED}"/>
              </a:ext>
            </a:extLst>
          </p:cNvPr>
          <p:cNvPicPr>
            <a:picLocks noChangeAspect="1"/>
          </p:cNvPicPr>
          <p:nvPr/>
        </p:nvPicPr>
        <p:blipFill>
          <a:blip r:embed="rId5"/>
          <a:srcRect l="7172" t="21131" b="29380"/>
          <a:stretch>
            <a:fillRect/>
          </a:stretch>
        </p:blipFill>
        <p:spPr>
          <a:xfrm>
            <a:off x="2854469" y="2019781"/>
            <a:ext cx="6483062" cy="4734047"/>
          </a:xfrm>
          <a:prstGeom prst="rect">
            <a:avLst/>
          </a:prstGeom>
          <a:ln>
            <a:noFill/>
          </a:ln>
          <a:effectLst>
            <a:softEdge rad="112500"/>
          </a:effectLst>
        </p:spPr>
      </p:pic>
      <p:sp>
        <p:nvSpPr>
          <p:cNvPr id="9" name="Rectangle 8">
            <a:extLst>
              <a:ext uri="{FF2B5EF4-FFF2-40B4-BE49-F238E27FC236}">
                <a16:creationId xmlns:a16="http://schemas.microsoft.com/office/drawing/2014/main" id="{D4C38EE3-6DA9-D96A-E03A-0BECE6C01312}"/>
              </a:ext>
            </a:extLst>
          </p:cNvPr>
          <p:cNvSpPr/>
          <p:nvPr/>
        </p:nvSpPr>
        <p:spPr>
          <a:xfrm>
            <a:off x="2703638" y="104172"/>
            <a:ext cx="5758243" cy="461665"/>
          </a:xfrm>
          <a:prstGeom prst="rect">
            <a:avLst/>
          </a:prstGeom>
          <a:noFill/>
        </p:spPr>
        <p:txBody>
          <a:bodyPr wrap="none" lIns="91440" tIns="45720" rIns="91440" bIns="45720">
            <a:spAutoFit/>
          </a:bodyPr>
          <a:lstStyle/>
          <a:p>
            <a:pPr algn="ctr"/>
            <a:r>
              <a:rPr lang="en-US" sz="2400" b="1" dirty="0">
                <a:ln w="9525">
                  <a:solidFill>
                    <a:srgbClr val="024A09"/>
                  </a:solidFill>
                  <a:prstDash val="solid"/>
                </a:ln>
                <a:solidFill>
                  <a:srgbClr val="129227"/>
                </a:solidFill>
                <a:effectLst>
                  <a:outerShdw blurRad="12700" dist="38100" dir="2700000" algn="tl" rotWithShape="0">
                    <a:schemeClr val="accent5">
                      <a:lumMod val="60000"/>
                      <a:lumOff val="40000"/>
                    </a:schemeClr>
                  </a:outerShdw>
                </a:effectLst>
              </a:rPr>
              <a:t>AL-MADINA WELFARE ASSOCIATION’S</a:t>
            </a:r>
            <a:endParaRPr lang="en-US" sz="2400" b="1" cap="none" spc="0" dirty="0">
              <a:ln w="9525">
                <a:solidFill>
                  <a:srgbClr val="024A09"/>
                </a:solidFill>
                <a:prstDash val="solid"/>
              </a:ln>
              <a:solidFill>
                <a:srgbClr val="129227"/>
              </a:solidFill>
              <a:effectLst>
                <a:outerShdw blurRad="12700" dist="38100" dir="2700000" algn="tl" rotWithShape="0">
                  <a:schemeClr val="accent5">
                    <a:lumMod val="60000"/>
                    <a:lumOff val="40000"/>
                  </a:schemeClr>
                </a:outerShdw>
              </a:effectLst>
            </a:endParaRPr>
          </a:p>
        </p:txBody>
      </p:sp>
      <p:sp>
        <p:nvSpPr>
          <p:cNvPr id="10" name="Rectangle 9">
            <a:extLst>
              <a:ext uri="{FF2B5EF4-FFF2-40B4-BE49-F238E27FC236}">
                <a16:creationId xmlns:a16="http://schemas.microsoft.com/office/drawing/2014/main" id="{151ED65A-0209-BE11-6888-E7D5E10804A3}"/>
              </a:ext>
            </a:extLst>
          </p:cNvPr>
          <p:cNvSpPr/>
          <p:nvPr/>
        </p:nvSpPr>
        <p:spPr>
          <a:xfrm>
            <a:off x="1708734" y="617110"/>
            <a:ext cx="8342732" cy="1077218"/>
          </a:xfrm>
          <a:prstGeom prst="rect">
            <a:avLst/>
          </a:prstGeom>
          <a:noFill/>
        </p:spPr>
        <p:txBody>
          <a:bodyPr wrap="none" lIns="91440" tIns="45720" rIns="91440" bIns="45720">
            <a:spAutoFit/>
          </a:bodyPr>
          <a:lstStyle/>
          <a:p>
            <a:pPr algn="ctr"/>
            <a:r>
              <a:rPr lang="en-US" sz="3200" b="1" cap="none" spc="0" dirty="0">
                <a:ln w="13462">
                  <a:solidFill>
                    <a:srgbClr val="002060"/>
                  </a:solidFill>
                  <a:prstDash val="solid"/>
                </a:ln>
                <a:solidFill>
                  <a:srgbClr val="081140"/>
                </a:solidFill>
                <a:effectLst>
                  <a:outerShdw dist="38100" dir="2700000" algn="bl" rotWithShape="0">
                    <a:schemeClr val="accent5"/>
                  </a:outerShdw>
                </a:effectLst>
              </a:rPr>
              <a:t>M.I.HAJWANI ENGLISH MEDIUM SCHOOL </a:t>
            </a:r>
          </a:p>
          <a:p>
            <a:pPr algn="ctr"/>
            <a:r>
              <a:rPr lang="en-US" sz="3200" b="1" cap="none" spc="0" dirty="0">
                <a:ln w="13462">
                  <a:solidFill>
                    <a:srgbClr val="002060"/>
                  </a:solidFill>
                  <a:prstDash val="solid"/>
                </a:ln>
                <a:solidFill>
                  <a:srgbClr val="081140"/>
                </a:solidFill>
                <a:effectLst>
                  <a:outerShdw dist="38100" dir="2700000" algn="bl" rotWithShape="0">
                    <a:schemeClr val="accent5"/>
                  </a:outerShdw>
                </a:effectLst>
              </a:rPr>
              <a:t>&amp; JR.COLLEGE,KHED (RATNAGIRI)</a:t>
            </a:r>
          </a:p>
        </p:txBody>
      </p:sp>
      <p:pic>
        <p:nvPicPr>
          <p:cNvPr id="12" name="Picture 11">
            <a:extLst>
              <a:ext uri="{FF2B5EF4-FFF2-40B4-BE49-F238E27FC236}">
                <a16:creationId xmlns:a16="http://schemas.microsoft.com/office/drawing/2014/main" id="{AD798C92-5296-1E37-CCA2-E1A56FAA942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Lst>
          </a:blip>
          <a:stretch>
            <a:fillRect/>
          </a:stretch>
        </p:blipFill>
        <p:spPr>
          <a:xfrm>
            <a:off x="9793706" y="-38850"/>
            <a:ext cx="2512679" cy="1209374"/>
          </a:xfrm>
          <a:prstGeom prst="rect">
            <a:avLst/>
          </a:prstGeom>
        </p:spPr>
      </p:pic>
      <p:pic>
        <p:nvPicPr>
          <p:cNvPr id="3" name="Picture 2">
            <a:extLst>
              <a:ext uri="{FF2B5EF4-FFF2-40B4-BE49-F238E27FC236}">
                <a16:creationId xmlns:a16="http://schemas.microsoft.com/office/drawing/2014/main" id="{A9C5A0D0-250F-9BA4-BC41-3E85EA5B6D3E}"/>
              </a:ext>
            </a:extLst>
          </p:cNvPr>
          <p:cNvPicPr>
            <a:picLocks noChangeAspect="1"/>
          </p:cNvPicPr>
          <p:nvPr/>
        </p:nvPicPr>
        <p:blipFill>
          <a:blip r:embed="rId8"/>
          <a:stretch>
            <a:fillRect/>
          </a:stretch>
        </p:blipFill>
        <p:spPr>
          <a:xfrm>
            <a:off x="5276017" y="2554148"/>
            <a:ext cx="1639966" cy="1749704"/>
          </a:xfrm>
          <a:prstGeom prst="rect">
            <a:avLst/>
          </a:prstGeom>
        </p:spPr>
      </p:pic>
    </p:spTree>
    <p:extLst>
      <p:ext uri="{BB962C8B-B14F-4D97-AF65-F5344CB8AC3E}">
        <p14:creationId xmlns:p14="http://schemas.microsoft.com/office/powerpoint/2010/main" val="3180300565"/>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DE8945A-1984-0B85-0045-7C371627A0D1}"/>
              </a:ext>
            </a:extLst>
          </p:cNvPr>
          <p:cNvPicPr>
            <a:picLocks noChangeAspect="1"/>
          </p:cNvPicPr>
          <p:nvPr/>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E11B5C3-0225-C6A7-703C-A772579F8865}"/>
              </a:ext>
            </a:extLst>
          </p:cNvPr>
          <p:cNvSpPr>
            <a:spLocks noGrp="1"/>
          </p:cNvSpPr>
          <p:nvPr>
            <p:ph type="ctrTitle"/>
          </p:nvPr>
        </p:nvSpPr>
        <p:spPr>
          <a:xfrm>
            <a:off x="1717750" y="844392"/>
            <a:ext cx="9144000" cy="1722930"/>
          </a:xfrm>
          <a:ln>
            <a:solidFill>
              <a:srgbClr val="002060"/>
            </a:solidFill>
          </a:ln>
        </p:spPr>
        <p:txBody>
          <a:bodyPr>
            <a:normAutofit/>
          </a:bodyPr>
          <a:lstStyle/>
          <a:p>
            <a:r>
              <a:rPr lang="en-US" dirty="0">
                <a:ln>
                  <a:solidFill>
                    <a:srgbClr val="002060"/>
                  </a:solidFill>
                </a:ln>
                <a:solidFill>
                  <a:srgbClr val="002060"/>
                </a:solidFill>
                <a:effectLst>
                  <a:glow rad="228600">
                    <a:schemeClr val="accent4">
                      <a:satMod val="175000"/>
                      <a:alpha val="40000"/>
                    </a:schemeClr>
                  </a:glow>
                </a:effectLst>
              </a:rPr>
              <a:t>Waste SEGREGATION &amp; plastic reduction</a:t>
            </a:r>
          </a:p>
        </p:txBody>
      </p:sp>
      <p:sp>
        <p:nvSpPr>
          <p:cNvPr id="3" name="Subtitle 2">
            <a:extLst>
              <a:ext uri="{FF2B5EF4-FFF2-40B4-BE49-F238E27FC236}">
                <a16:creationId xmlns:a16="http://schemas.microsoft.com/office/drawing/2014/main" id="{265432B2-CE41-F994-DE3B-228914A9D4AB}"/>
              </a:ext>
            </a:extLst>
          </p:cNvPr>
          <p:cNvSpPr>
            <a:spLocks noGrp="1"/>
          </p:cNvSpPr>
          <p:nvPr>
            <p:ph type="subTitle" idx="1"/>
          </p:nvPr>
        </p:nvSpPr>
        <p:spPr>
          <a:xfrm>
            <a:off x="1717750" y="2813348"/>
            <a:ext cx="9144000" cy="1655762"/>
          </a:xfrm>
        </p:spPr>
        <p:txBody>
          <a:bodyPr>
            <a:normAutofit fontScale="92500"/>
          </a:bodyPr>
          <a:lstStyle/>
          <a:p>
            <a:pPr algn="l"/>
            <a:r>
              <a:rPr lang="en-US" sz="2800" b="1" dirty="0">
                <a:ln>
                  <a:solidFill>
                    <a:srgbClr val="002060"/>
                  </a:solidFill>
                </a:ln>
                <a:solidFill>
                  <a:srgbClr val="C00000"/>
                </a:solidFill>
              </a:rPr>
              <a:t>SDG 12: RESPONSIBLE CONSUMPTION &amp; PRODUCTION</a:t>
            </a:r>
          </a:p>
          <a:p>
            <a:pPr algn="l"/>
            <a:endParaRPr lang="en-US" sz="2800" b="1" dirty="0">
              <a:ln>
                <a:solidFill>
                  <a:srgbClr val="002060"/>
                </a:solidFill>
              </a:ln>
              <a:solidFill>
                <a:srgbClr val="C00000"/>
              </a:solidFill>
            </a:endParaRPr>
          </a:p>
          <a:p>
            <a:pPr algn="l"/>
            <a:r>
              <a:rPr lang="en-US" sz="2800" b="1" dirty="0">
                <a:ln>
                  <a:solidFill>
                    <a:srgbClr val="002060"/>
                  </a:solidFill>
                </a:ln>
                <a:solidFill>
                  <a:srgbClr val="C00000"/>
                </a:solidFill>
              </a:rPr>
              <a:t>SDG 14: LIFE BELOW WATER</a:t>
            </a:r>
          </a:p>
        </p:txBody>
      </p:sp>
    </p:spTree>
    <p:extLst>
      <p:ext uri="{BB962C8B-B14F-4D97-AF65-F5344CB8AC3E}">
        <p14:creationId xmlns:p14="http://schemas.microsoft.com/office/powerpoint/2010/main" val="2558104148"/>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E308B2-8EB1-529D-B86B-1418305C45A9}"/>
              </a:ext>
            </a:extLst>
          </p:cNvPr>
          <p:cNvPicPr>
            <a:picLocks noChangeAspect="1"/>
          </p:cNvPicPr>
          <p:nvPr/>
        </p:nvPicPr>
        <p:blipFill>
          <a:blip r:embed="rId2"/>
          <a:srcRect b="2616"/>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BF9DB2D5-BB1C-D21F-4C57-EB50CF6FD503}"/>
              </a:ext>
            </a:extLst>
          </p:cNvPr>
          <p:cNvSpPr/>
          <p:nvPr/>
        </p:nvSpPr>
        <p:spPr>
          <a:xfrm>
            <a:off x="1204793" y="775504"/>
            <a:ext cx="7652672" cy="2187615"/>
          </a:xfrm>
          <a:prstGeom prst="rect">
            <a:avLst/>
          </a:prstGeom>
          <a:noFill/>
        </p:spPr>
        <p:txBody>
          <a:bodyPr wrap="none" lIns="91440" tIns="45720" rIns="91440" bIns="45720">
            <a:prstTxWarp prst="textArchDown">
              <a:avLst>
                <a:gd name="adj" fmla="val 21299967"/>
              </a:avLst>
            </a:prstTxWarp>
            <a:spAutoFit/>
          </a:bodyPr>
          <a:lstStyle/>
          <a:p>
            <a:pPr algn="ctr"/>
            <a:r>
              <a:rPr lang="en-US" sz="5400" b="1" dirty="0">
                <a:ln w="22225">
                  <a:solidFill>
                    <a:schemeClr val="tx2">
                      <a:lumMod val="75000"/>
                    </a:schemeClr>
                  </a:solidFill>
                  <a:prstDash val="solid"/>
                </a:ln>
                <a:solidFill>
                  <a:srgbClr val="00B050"/>
                </a:solidFill>
              </a:rPr>
              <a:t>WASTE SEGREGATION </a:t>
            </a:r>
          </a:p>
          <a:p>
            <a:pPr algn="ctr"/>
            <a:r>
              <a:rPr lang="en-US" sz="5400" b="1" dirty="0">
                <a:ln w="22225">
                  <a:solidFill>
                    <a:schemeClr val="tx2">
                      <a:lumMod val="75000"/>
                    </a:schemeClr>
                  </a:solidFill>
                  <a:prstDash val="solid"/>
                </a:ln>
                <a:solidFill>
                  <a:srgbClr val="00B050"/>
                </a:solidFill>
              </a:rPr>
              <a:t>&amp; </a:t>
            </a:r>
          </a:p>
          <a:p>
            <a:pPr algn="ctr"/>
            <a:r>
              <a:rPr lang="en-US" sz="5400" b="1" dirty="0">
                <a:ln w="22225">
                  <a:solidFill>
                    <a:schemeClr val="tx2">
                      <a:lumMod val="75000"/>
                    </a:schemeClr>
                  </a:solidFill>
                  <a:prstDash val="solid"/>
                </a:ln>
                <a:solidFill>
                  <a:srgbClr val="00B050"/>
                </a:solidFill>
              </a:rPr>
              <a:t>PLASTIC REDUCTION </a:t>
            </a:r>
            <a:endParaRPr lang="en-US" sz="5400" b="1" cap="none" spc="0" dirty="0">
              <a:ln w="22225">
                <a:solidFill>
                  <a:schemeClr val="tx2">
                    <a:lumMod val="75000"/>
                  </a:schemeClr>
                </a:solidFill>
                <a:prstDash val="solid"/>
              </a:ln>
              <a:solidFill>
                <a:srgbClr val="00B050"/>
              </a:solidFill>
              <a:effectLst/>
            </a:endParaRPr>
          </a:p>
        </p:txBody>
      </p:sp>
    </p:spTree>
    <p:extLst>
      <p:ext uri="{BB962C8B-B14F-4D97-AF65-F5344CB8AC3E}">
        <p14:creationId xmlns:p14="http://schemas.microsoft.com/office/powerpoint/2010/main" val="7075560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CBD7C1-2899-8450-7F8B-44C97D6DBAA4}"/>
              </a:ext>
            </a:extLst>
          </p:cNvPr>
          <p:cNvSpPr/>
          <p:nvPr/>
        </p:nvSpPr>
        <p:spPr>
          <a:xfrm>
            <a:off x="1068540" y="2967335"/>
            <a:ext cx="10054933" cy="1754326"/>
          </a:xfrm>
          <a:prstGeom prst="rect">
            <a:avLst/>
          </a:prstGeom>
          <a:solidFill>
            <a:schemeClr val="accent4">
              <a:lumMod val="60000"/>
              <a:lumOff val="40000"/>
            </a:schemeClr>
          </a:solid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dirty="0">
                <a:ln w="0"/>
                <a:effectLst>
                  <a:outerShdw blurRad="38100" dist="19050" dir="2700000" algn="tl" rotWithShape="0">
                    <a:schemeClr val="dk1">
                      <a:alpha val="40000"/>
                    </a:schemeClr>
                  </a:outerShdw>
                </a:effectLst>
              </a:rPr>
              <a:t>WEEK 1</a:t>
            </a:r>
          </a:p>
          <a:p>
            <a:pPr algn="ctr"/>
            <a:r>
              <a:rPr lang="en-US" sz="5400" dirty="0">
                <a:ln w="0"/>
                <a:effectLst>
                  <a:outerShdw blurRad="38100" dist="19050" dir="2700000" algn="tl" rotWithShape="0">
                    <a:schemeClr val="dk1">
                      <a:alpha val="40000"/>
                    </a:schemeClr>
                  </a:outerShdw>
                </a:effectLst>
              </a:rPr>
              <a:t>PROJECT LAUNCH OVERVIEW</a:t>
            </a:r>
          </a:p>
        </p:txBody>
      </p:sp>
      <p:pic>
        <p:nvPicPr>
          <p:cNvPr id="4" name="Picture 3">
            <a:extLst>
              <a:ext uri="{FF2B5EF4-FFF2-40B4-BE49-F238E27FC236}">
                <a16:creationId xmlns:a16="http://schemas.microsoft.com/office/drawing/2014/main" id="{3235DD84-FEED-346A-2D91-1DD40CB72436}"/>
              </a:ext>
            </a:extLst>
          </p:cNvPr>
          <p:cNvPicPr>
            <a:picLocks noChangeAspect="1"/>
          </p:cNvPicPr>
          <p:nvPr/>
        </p:nvPicPr>
        <p:blipFill>
          <a:blip r:embed="rId2"/>
          <a:stretch>
            <a:fillRect/>
          </a:stretch>
        </p:blipFill>
        <p:spPr>
          <a:xfrm>
            <a:off x="4936904" y="381964"/>
            <a:ext cx="2318192" cy="23181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23384251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FC44B8-058D-2BD4-6A36-490B73DB78ED}"/>
              </a:ext>
            </a:extLst>
          </p:cNvPr>
          <p:cNvSpPr txBox="1"/>
          <p:nvPr/>
        </p:nvSpPr>
        <p:spPr>
          <a:xfrm>
            <a:off x="383458" y="1029019"/>
            <a:ext cx="10663084" cy="5139869"/>
          </a:xfrm>
          <a:prstGeom prst="rect">
            <a:avLst/>
          </a:prstGeom>
          <a:noFill/>
        </p:spPr>
        <p:txBody>
          <a:bodyPr wrap="square">
            <a:spAutoFit/>
          </a:bodyPr>
          <a:lstStyle/>
          <a:p>
            <a:r>
              <a:rPr lang="en-US" sz="4800" b="1" dirty="0"/>
              <a:t> </a:t>
            </a:r>
            <a:r>
              <a:rPr lang="en-US" sz="4800" b="1" u="sng" dirty="0"/>
              <a:t> Project Plan ( Week 1 to 12)</a:t>
            </a:r>
          </a:p>
          <a:p>
            <a:endParaRPr lang="en-US" dirty="0"/>
          </a:p>
          <a:p>
            <a:endParaRPr lang="en-US" dirty="0"/>
          </a:p>
          <a:p>
            <a:r>
              <a:rPr lang="en-US" sz="2400" b="1" dirty="0"/>
              <a:t>Waste Segregation and Plastic Reduction (SDG 12 &amp; SDG 14)</a:t>
            </a:r>
          </a:p>
          <a:p>
            <a:pPr algn="ctr"/>
            <a:r>
              <a:rPr lang="en-US" sz="4000" b="1" u="sng" dirty="0"/>
              <a:t>Goal:</a:t>
            </a:r>
          </a:p>
          <a:p>
            <a:r>
              <a:rPr lang="en-US" sz="2000" dirty="0"/>
              <a:t>Implement a school-based project that promotes responsible waste management by educating students on waste segregation, plastic reduction, and sustainable consumption practices. The project will help students conduct awareness campaigns, establish waste segregation systems in school, and encourage reduction of single-use plastics.</a:t>
            </a:r>
          </a:p>
          <a:p>
            <a:endParaRPr lang="en-US" sz="2000" dirty="0"/>
          </a:p>
          <a:p>
            <a:r>
              <a:rPr lang="en-US" sz="2000" dirty="0"/>
              <a:t> The outcome will include a sustainable waste management plan, student-led awareness initiatives, and measurable reduction in plastic usage within the school community.</a:t>
            </a:r>
          </a:p>
          <a:p>
            <a:r>
              <a:rPr lang="en-US" sz="2000" dirty="0"/>
              <a:t>Week-wise Activities and Deliverables</a:t>
            </a:r>
          </a:p>
          <a:p>
            <a:r>
              <a:rPr lang="en-US" sz="2000" dirty="0"/>
              <a:t>	. </a:t>
            </a:r>
            <a:endParaRPr lang="en-US" dirty="0"/>
          </a:p>
        </p:txBody>
      </p:sp>
    </p:spTree>
    <p:extLst>
      <p:ext uri="{BB962C8B-B14F-4D97-AF65-F5344CB8AC3E}">
        <p14:creationId xmlns:p14="http://schemas.microsoft.com/office/powerpoint/2010/main" val="1589373833"/>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7B63FF-AB8F-24D7-1529-BEAE49CFBA95}"/>
              </a:ext>
            </a:extLst>
          </p:cNvPr>
          <p:cNvSpPr txBox="1"/>
          <p:nvPr/>
        </p:nvSpPr>
        <p:spPr>
          <a:xfrm>
            <a:off x="530942" y="532662"/>
            <a:ext cx="10707329" cy="6001643"/>
          </a:xfrm>
          <a:prstGeom prst="rect">
            <a:avLst/>
          </a:prstGeom>
          <a:noFill/>
        </p:spPr>
        <p:txBody>
          <a:bodyPr wrap="square">
            <a:spAutoFit/>
          </a:bodyPr>
          <a:lstStyle/>
          <a:p>
            <a:r>
              <a:rPr lang="en-US" sz="2400" b="1" dirty="0"/>
              <a:t>Week 1 – Project Launch: Introduce the concept of SDG 12 (Responsible Consumption and Production) and SDG 14 (Life Below Water). Define the project goals and target areas within the school. Form student teams and submit project proposals for waste segregation and plastic reduction initiatives. </a:t>
            </a:r>
          </a:p>
          <a:p>
            <a:r>
              <a:rPr lang="en-US" sz="2400" b="1" dirty="0"/>
              <a:t>	</a:t>
            </a:r>
          </a:p>
          <a:p>
            <a:endParaRPr lang="en-US" sz="2400" b="1" dirty="0"/>
          </a:p>
          <a:p>
            <a:r>
              <a:rPr lang="en-US" sz="2400" b="1" dirty="0"/>
              <a:t>Week 2 – Waste Audit and Assessment: Conduct a school waste audit to identify types and quantities of waste generated (paper, plastic, food waste, etc.). Survey students and staff about their current waste disposal habits and plastic usage. </a:t>
            </a:r>
          </a:p>
          <a:p>
            <a:r>
              <a:rPr lang="en-US" sz="2400" b="1" dirty="0"/>
              <a:t>	</a:t>
            </a:r>
          </a:p>
          <a:p>
            <a:endParaRPr lang="en-US" sz="2400" b="1" dirty="0"/>
          </a:p>
          <a:p>
            <a:r>
              <a:rPr lang="en-US" sz="2400" b="1" dirty="0"/>
              <a:t>Week 3 – Awareness and Research: (Handwritten note: Std 9, 10) Students research environmental impacts of plastic pollution, especially on oceans and marine life. Prepare awareness posters, presentations, and informational materials on waste segregation and plastic alternatives. </a:t>
            </a:r>
          </a:p>
          <a:p>
            <a:endParaRPr lang="en-US" sz="2400" b="1" dirty="0"/>
          </a:p>
        </p:txBody>
      </p:sp>
    </p:spTree>
    <p:extLst>
      <p:ext uri="{BB962C8B-B14F-4D97-AF65-F5344CB8AC3E}">
        <p14:creationId xmlns:p14="http://schemas.microsoft.com/office/powerpoint/2010/main" val="1611311582"/>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B33040-1BD1-38D1-AF0F-59BCF3223C34}"/>
              </a:ext>
            </a:extLst>
          </p:cNvPr>
          <p:cNvSpPr txBox="1"/>
          <p:nvPr/>
        </p:nvSpPr>
        <p:spPr>
          <a:xfrm>
            <a:off x="884903" y="671161"/>
            <a:ext cx="10958051" cy="4893647"/>
          </a:xfrm>
          <a:prstGeom prst="rect">
            <a:avLst/>
          </a:prstGeom>
          <a:noFill/>
        </p:spPr>
        <p:txBody>
          <a:bodyPr wrap="square">
            <a:spAutoFit/>
          </a:bodyPr>
          <a:lstStyle/>
          <a:p>
            <a:endParaRPr lang="en-US" sz="2400" dirty="0"/>
          </a:p>
          <a:p>
            <a:r>
              <a:rPr lang="en-US" sz="2400" b="1" dirty="0"/>
              <a:t>Week 4 </a:t>
            </a:r>
            <a:r>
              <a:rPr lang="en-US" sz="2400" dirty="0"/>
              <a:t>– Planning the Segregation System: Design a three-bin waste segregation system (biodegradable, recyclable, non-recyclable). Plan placement of bins, labeling, and student monitoring teams. </a:t>
            </a:r>
          </a:p>
          <a:p>
            <a:r>
              <a:rPr lang="en-US" sz="2400" b="1" dirty="0"/>
              <a:t>Week 5 </a:t>
            </a:r>
            <a:r>
              <a:rPr lang="en-US" sz="2400" dirty="0"/>
              <a:t>– Awareness Campaign: Conduct school-wide campaigns such as assemblies, poster displays, and classroom talks on reducing single-use plastics and proper waste segregation.</a:t>
            </a:r>
          </a:p>
          <a:p>
            <a:r>
              <a:rPr lang="en-US" sz="2400" b="1" dirty="0"/>
              <a:t>Week 6</a:t>
            </a:r>
            <a:r>
              <a:rPr lang="en-US" sz="2400" dirty="0"/>
              <a:t> – Implementation Phase: Install segregation bins and begin daily waste segregation practices in classrooms and common areas. Students monitor and record compliance. </a:t>
            </a:r>
          </a:p>
          <a:p>
            <a:r>
              <a:rPr lang="en-US" sz="2400" b="1" dirty="0"/>
              <a:t>Week 7 </a:t>
            </a:r>
            <a:r>
              <a:rPr lang="en-US" sz="2400" dirty="0"/>
              <a:t>– Plastic Reduction Drive:</a:t>
            </a:r>
          </a:p>
          <a:p>
            <a:r>
              <a:rPr lang="en-US" sz="2400" dirty="0"/>
              <a:t>Organize a </a:t>
            </a:r>
            <a:r>
              <a:rPr lang="en-US" sz="2400" b="1" dirty="0"/>
              <a:t>“No Single-Use Plastic Week”</a:t>
            </a:r>
            <a:r>
              <a:rPr lang="en-US" sz="2400" dirty="0"/>
              <a:t> encouraging use of reusable bottles, lunch boxes, cloth bags, and sustainable alternatives.</a:t>
            </a:r>
          </a:p>
        </p:txBody>
      </p:sp>
    </p:spTree>
    <p:extLst>
      <p:ext uri="{BB962C8B-B14F-4D97-AF65-F5344CB8AC3E}">
        <p14:creationId xmlns:p14="http://schemas.microsoft.com/office/powerpoint/2010/main" val="3578945719"/>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92D22F-7E63-4A0E-56BC-50371E4A7B07}"/>
              </a:ext>
            </a:extLst>
          </p:cNvPr>
          <p:cNvSpPr txBox="1"/>
          <p:nvPr/>
        </p:nvSpPr>
        <p:spPr>
          <a:xfrm>
            <a:off x="648929" y="1209369"/>
            <a:ext cx="11002297" cy="3662541"/>
          </a:xfrm>
          <a:prstGeom prst="rect">
            <a:avLst/>
          </a:prstGeom>
          <a:noFill/>
        </p:spPr>
        <p:txBody>
          <a:bodyPr wrap="square">
            <a:spAutoFit/>
          </a:bodyPr>
          <a:lstStyle/>
          <a:p>
            <a:r>
              <a:rPr lang="en-US" sz="2800" b="1" dirty="0"/>
              <a:t>Week 8</a:t>
            </a:r>
            <a:r>
              <a:rPr lang="en-US" sz="2800" dirty="0"/>
              <a:t> – Community Engagement:</a:t>
            </a:r>
          </a:p>
          <a:p>
            <a:r>
              <a:rPr lang="en-US" sz="2800" dirty="0"/>
              <a:t>	Invite an environmental expert or NGO to conduct a session on plastic waste management and recycling.</a:t>
            </a:r>
          </a:p>
          <a:p>
            <a:r>
              <a:rPr lang="en-US" sz="2800" dirty="0"/>
              <a:t>	Students prepare questions and interactive activities.</a:t>
            </a:r>
          </a:p>
          <a:p>
            <a:r>
              <a:rPr lang="en-US" sz="2800" b="1" dirty="0"/>
              <a:t>Week 9</a:t>
            </a:r>
            <a:r>
              <a:rPr lang="en-US" sz="2800" dirty="0"/>
              <a:t> – Creative Recycling Workshop:</a:t>
            </a:r>
          </a:p>
          <a:p>
            <a:r>
              <a:rPr lang="en-GB" sz="2800" dirty="0"/>
              <a:t>Conduct workshops on upcycling plastic and waste materials into useful items such as eco-bricks, art projects, or planters.</a:t>
            </a:r>
            <a:endParaRPr lang="en-US" sz="2800" dirty="0"/>
          </a:p>
          <a:p>
            <a:endParaRPr lang="en-US" dirty="0"/>
          </a:p>
          <a:p>
            <a:endParaRPr lang="en-US" dirty="0"/>
          </a:p>
        </p:txBody>
      </p:sp>
    </p:spTree>
    <p:extLst>
      <p:ext uri="{BB962C8B-B14F-4D97-AF65-F5344CB8AC3E}">
        <p14:creationId xmlns:p14="http://schemas.microsoft.com/office/powerpoint/2010/main" val="3685679611"/>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1B8569-67FE-5F41-DE99-B02103D42980}"/>
              </a:ext>
            </a:extLst>
          </p:cNvPr>
          <p:cNvSpPr txBox="1"/>
          <p:nvPr/>
        </p:nvSpPr>
        <p:spPr>
          <a:xfrm>
            <a:off x="575188" y="737419"/>
            <a:ext cx="11179278" cy="4967707"/>
          </a:xfrm>
          <a:prstGeom prst="rect">
            <a:avLst/>
          </a:prstGeom>
          <a:noFill/>
        </p:spPr>
        <p:txBody>
          <a:bodyPr wrap="square">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GB" sz="2400" b="1" kern="100" dirty="0">
                <a:effectLst/>
                <a:ea typeface="Times New Roman" panose="02020603050405020304" pitchFamily="18" charset="0"/>
                <a:cs typeface="Arial" panose="020B0604020202020204" pitchFamily="34" charset="0"/>
              </a:rPr>
              <a:t>Week 10 – Community Awareness Initiative</a:t>
            </a:r>
            <a:r>
              <a:rPr lang="en-GB" sz="2400" kern="100" dirty="0">
                <a:effectLst/>
                <a:ea typeface="Times New Roman" panose="02020603050405020304" pitchFamily="18" charset="0"/>
                <a:cs typeface="Arial" panose="020B0604020202020204" pitchFamily="34" charset="0"/>
              </a:rPr>
              <a:t>:</a:t>
            </a:r>
            <a:endParaRPr lang="en-US" sz="2400" kern="100" dirty="0">
              <a:effectLst/>
              <a:ea typeface="Times New Roman" panose="02020603050405020304" pitchFamily="18"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GB" sz="2000" kern="100" dirty="0">
                <a:effectLst/>
                <a:ea typeface="Times New Roman" panose="02020603050405020304" pitchFamily="18" charset="0"/>
                <a:cs typeface="Arial" panose="020B0604020202020204" pitchFamily="34" charset="0"/>
              </a:rPr>
              <a:t>Students organize a community or </a:t>
            </a:r>
            <a:r>
              <a:rPr lang="en-GB" sz="2000" kern="100" dirty="0" err="1">
                <a:effectLst/>
                <a:ea typeface="Times New Roman" panose="02020603050405020304" pitchFamily="18" charset="0"/>
                <a:cs typeface="Arial" panose="020B0604020202020204" pitchFamily="34" charset="0"/>
              </a:rPr>
              <a:t>neighborhood</a:t>
            </a:r>
            <a:r>
              <a:rPr lang="en-GB" sz="2000" kern="100" dirty="0">
                <a:effectLst/>
                <a:ea typeface="Times New Roman" panose="02020603050405020304" pitchFamily="18" charset="0"/>
                <a:cs typeface="Arial" panose="020B0604020202020204" pitchFamily="34" charset="0"/>
              </a:rPr>
              <a:t> awareness drive, distributing informational leaflets and demonstrating waste segregation practices.</a:t>
            </a:r>
            <a:endParaRPr lang="en-US" sz="2000" kern="100" dirty="0">
              <a:effectLst/>
              <a:ea typeface="Times New Roman" panose="02020603050405020304" pitchFamily="18"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GB" sz="2400" kern="100" dirty="0">
                <a:effectLst/>
                <a:ea typeface="Times New Roman" panose="02020603050405020304" pitchFamily="18" charset="0"/>
                <a:cs typeface="Arial" panose="020B0604020202020204" pitchFamily="34" charset="0"/>
              </a:rPr>
              <a:t>​</a:t>
            </a:r>
            <a:r>
              <a:rPr lang="en-GB" sz="2400" b="1" kern="100" dirty="0">
                <a:effectLst/>
                <a:ea typeface="Times New Roman" panose="02020603050405020304" pitchFamily="18" charset="0"/>
                <a:cs typeface="Arial" panose="020B0604020202020204" pitchFamily="34" charset="0"/>
              </a:rPr>
              <a:t>Week 11 – Evaluation and Impact Measurement:</a:t>
            </a:r>
            <a:endParaRPr lang="en-US" sz="2400" kern="100" dirty="0">
              <a:effectLst/>
              <a:ea typeface="Times New Roman" panose="02020603050405020304" pitchFamily="18"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GB" sz="2000" kern="100" dirty="0">
                <a:effectLst/>
                <a:ea typeface="Times New Roman" panose="02020603050405020304" pitchFamily="18" charset="0"/>
                <a:cs typeface="Arial" panose="020B0604020202020204" pitchFamily="34" charset="0"/>
              </a:rPr>
              <a:t>Compare data from the initial waste audit with current waste segregation results.</a:t>
            </a:r>
            <a:endParaRPr lang="en-US" sz="2000" kern="100" dirty="0">
              <a:effectLst/>
              <a:ea typeface="Times New Roman" panose="02020603050405020304" pitchFamily="18"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GB" sz="2000" kern="100" dirty="0" err="1">
                <a:effectLst/>
                <a:ea typeface="Times New Roman" panose="02020603050405020304" pitchFamily="18" charset="0"/>
                <a:cs typeface="Arial" panose="020B0604020202020204" pitchFamily="34" charset="0"/>
              </a:rPr>
              <a:t>Analyze</a:t>
            </a:r>
            <a:r>
              <a:rPr lang="en-GB" sz="2000" kern="100" dirty="0">
                <a:effectLst/>
                <a:ea typeface="Times New Roman" panose="02020603050405020304" pitchFamily="18" charset="0"/>
                <a:cs typeface="Arial" panose="020B0604020202020204" pitchFamily="34" charset="0"/>
              </a:rPr>
              <a:t> reduction in plastic usage and gather feedback from students and teachers.</a:t>
            </a:r>
            <a:endParaRPr lang="en-US" sz="2000" kern="100" dirty="0">
              <a:effectLst/>
              <a:ea typeface="Times New Roman" panose="02020603050405020304" pitchFamily="18"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GB" sz="2400" kern="100" dirty="0">
                <a:effectLst/>
                <a:ea typeface="Times New Roman" panose="02020603050405020304" pitchFamily="18" charset="0"/>
                <a:cs typeface="Arial" panose="020B0604020202020204" pitchFamily="34" charset="0"/>
              </a:rPr>
              <a:t>​</a:t>
            </a:r>
            <a:r>
              <a:rPr lang="en-GB" sz="2400" b="1" kern="100" dirty="0">
                <a:effectLst/>
                <a:ea typeface="Times New Roman" panose="02020603050405020304" pitchFamily="18" charset="0"/>
                <a:cs typeface="Arial" panose="020B0604020202020204" pitchFamily="34" charset="0"/>
              </a:rPr>
              <a:t>Week 12 – Presentation and Sustainability Plan:</a:t>
            </a:r>
            <a:endParaRPr lang="en-US" sz="2400" kern="100" dirty="0">
              <a:effectLst/>
              <a:ea typeface="Times New Roman" panose="02020603050405020304" pitchFamily="18"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GB" sz="2000" kern="100" dirty="0">
                <a:effectLst/>
                <a:ea typeface="Times New Roman" panose="02020603050405020304" pitchFamily="18" charset="0"/>
                <a:cs typeface="Arial" panose="020B0604020202020204" pitchFamily="34" charset="0"/>
              </a:rPr>
              <a:t>Students present project outcomes to school leadership and stakeholders.</a:t>
            </a:r>
            <a:endParaRPr lang="en-US" sz="2000" kern="100" dirty="0">
              <a:effectLst/>
              <a:ea typeface="Times New Roman" panose="02020603050405020304" pitchFamily="18"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GB" sz="2000" kern="100" dirty="0">
                <a:effectLst/>
                <a:ea typeface="Times New Roman" panose="02020603050405020304" pitchFamily="18" charset="0"/>
                <a:cs typeface="Arial" panose="020B0604020202020204" pitchFamily="34" charset="0"/>
              </a:rPr>
              <a:t>Submit a sustainability plan for continued waste management practices and recommendations for the following year.</a:t>
            </a:r>
            <a:endParaRPr lang="en-US" sz="2000" kern="100" dirty="0">
              <a:effectLst/>
              <a:ea typeface="Times New Roman" panose="02020603050405020304" pitchFamily="18" charset="0"/>
              <a:cs typeface="Arial" panose="020B0604020202020204" pitchFamily="34" charset="0"/>
            </a:endParaRPr>
          </a:p>
          <a:p>
            <a:pPr marL="0" marR="0">
              <a:lnSpc>
                <a:spcPct val="115000"/>
              </a:lnSpc>
              <a:spcAft>
                <a:spcPts val="800"/>
              </a:spcAft>
              <a:buNone/>
            </a:pPr>
            <a:r>
              <a:rPr lang="en-GB" sz="2000" kern="100" dirty="0">
                <a:effectLst/>
                <a:ea typeface="Times New Roman" panose="02020603050405020304" pitchFamily="18" charset="0"/>
                <a:cs typeface="Arial" panose="020B0604020202020204" pitchFamily="34" charset="0"/>
              </a:rPr>
              <a:t> </a:t>
            </a:r>
            <a:endParaRPr lang="en-US" sz="1200" kern="100" dirty="0">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891874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2BC8E6-6205-39FD-3EF0-0E0C13628C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239057"/>
            <a:ext cx="5766619" cy="6618943"/>
          </a:xfrm>
          <a:prstGeom prst="rect">
            <a:avLst/>
          </a:prstGeom>
          <a:ln>
            <a:noFill/>
          </a:ln>
          <a:effectLst>
            <a:softEdge rad="112500"/>
          </a:effectLst>
        </p:spPr>
      </p:pic>
      <p:sp>
        <p:nvSpPr>
          <p:cNvPr id="6" name="Rectangle 5">
            <a:extLst>
              <a:ext uri="{FF2B5EF4-FFF2-40B4-BE49-F238E27FC236}">
                <a16:creationId xmlns:a16="http://schemas.microsoft.com/office/drawing/2014/main" id="{155263A9-D9A5-30DE-F888-DF1060870503}"/>
              </a:ext>
            </a:extLst>
          </p:cNvPr>
          <p:cNvSpPr/>
          <p:nvPr/>
        </p:nvSpPr>
        <p:spPr>
          <a:xfrm>
            <a:off x="1096253" y="1883609"/>
            <a:ext cx="3647986" cy="2123658"/>
          </a:xfrm>
          <a:prstGeom prst="rect">
            <a:avLst/>
          </a:prstGeom>
          <a:noFill/>
        </p:spPr>
        <p:txBody>
          <a:bodyPr wrap="none" lIns="91440" tIns="45720" rIns="91440" bIns="45720">
            <a:spAutoFit/>
          </a:bodyPr>
          <a:lstStyle/>
          <a:p>
            <a:pPr algn="ctr"/>
            <a:r>
              <a:rPr lang="en-US" sz="6600" b="1" dirty="0">
                <a:ln w="12700">
                  <a:solidFill>
                    <a:schemeClr val="accent1"/>
                  </a:solidFill>
                  <a:prstDash val="solid"/>
                </a:ln>
                <a:solidFill>
                  <a:srgbClr val="FF0000"/>
                </a:solidFill>
                <a:effectLst>
                  <a:outerShdw dist="38100" dir="2640000" algn="bl" rotWithShape="0">
                    <a:schemeClr val="accent1"/>
                  </a:outerShdw>
                </a:effectLst>
              </a:rPr>
              <a:t>TEAM </a:t>
            </a:r>
          </a:p>
          <a:p>
            <a:pPr algn="ctr"/>
            <a:r>
              <a:rPr lang="en-US" sz="6600" b="1" dirty="0">
                <a:ln w="12700">
                  <a:solidFill>
                    <a:schemeClr val="accent1"/>
                  </a:solidFill>
                  <a:prstDash val="solid"/>
                </a:ln>
                <a:solidFill>
                  <a:srgbClr val="FF0000"/>
                </a:solidFill>
                <a:effectLst>
                  <a:outerShdw dist="38100" dir="2640000" algn="bl" rotWithShape="0">
                    <a:schemeClr val="accent1"/>
                  </a:outerShdw>
                </a:effectLst>
              </a:rPr>
              <a:t>PHOTOS</a:t>
            </a:r>
            <a:endParaRPr lang="en-US" sz="6600" b="1" cap="none" spc="0" dirty="0">
              <a:ln w="12700">
                <a:solidFill>
                  <a:schemeClr val="accent1"/>
                </a:solidFill>
                <a:prstDash val="solid"/>
              </a:ln>
              <a:solidFill>
                <a:srgbClr val="FF0000"/>
              </a:solidFill>
              <a:effectLst>
                <a:outerShdw dist="38100" dir="2640000" algn="bl" rotWithShape="0">
                  <a:schemeClr val="accent1"/>
                </a:outerShdw>
              </a:effectLst>
            </a:endParaRPr>
          </a:p>
        </p:txBody>
      </p:sp>
    </p:spTree>
    <p:extLst>
      <p:ext uri="{BB962C8B-B14F-4D97-AF65-F5344CB8AC3E}">
        <p14:creationId xmlns:p14="http://schemas.microsoft.com/office/powerpoint/2010/main" val="3260281989"/>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FA8FC01-24B8-B049-274A-5AC9EFA1A12E}"/>
              </a:ext>
            </a:extLst>
          </p:cNvPr>
          <p:cNvPicPr>
            <a:picLocks noChangeAspect="1"/>
          </p:cNvPicPr>
          <p:nvPr/>
        </p:nvPicPr>
        <p:blipFill>
          <a:blip r:embed="rId2"/>
          <a:stretch>
            <a:fillRect/>
          </a:stretch>
        </p:blipFill>
        <p:spPr>
          <a:xfrm>
            <a:off x="425119" y="136972"/>
            <a:ext cx="11508380" cy="6584056"/>
          </a:xfrm>
          <a:prstGeom prst="rect">
            <a:avLst/>
          </a:prstGeom>
        </p:spPr>
      </p:pic>
    </p:spTree>
    <p:extLst>
      <p:ext uri="{BB962C8B-B14F-4D97-AF65-F5344CB8AC3E}">
        <p14:creationId xmlns:p14="http://schemas.microsoft.com/office/powerpoint/2010/main" val="1213188224"/>
      </p:ext>
    </p:extLst>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8766208-7E7B-3A49-40B6-C80287BE5B71}"/>
              </a:ext>
            </a:extLst>
          </p:cNvPr>
          <p:cNvPicPr>
            <a:picLocks noChangeAspect="1"/>
          </p:cNvPicPr>
          <p:nvPr/>
        </p:nvPicPr>
        <p:blipFill>
          <a:blip r:embed="rId2"/>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D3732DC1-6187-54FC-20AC-63BA32937EF8}"/>
              </a:ext>
            </a:extLst>
          </p:cNvPr>
          <p:cNvSpPr/>
          <p:nvPr/>
        </p:nvSpPr>
        <p:spPr>
          <a:xfrm>
            <a:off x="3094994" y="881605"/>
            <a:ext cx="6257349" cy="2585323"/>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u="sng" dirty="0">
                <a:ln>
                  <a:solidFill>
                    <a:srgbClr val="002060"/>
                  </a:solidFill>
                </a:ln>
                <a:solidFill>
                  <a:schemeClr val="tx2">
                    <a:lumMod val="75000"/>
                  </a:schemeClr>
                </a:solidFill>
              </a:rPr>
              <a:t>WEEK 2</a:t>
            </a:r>
          </a:p>
          <a:p>
            <a:pPr algn="ctr"/>
            <a:r>
              <a:rPr lang="en-US" sz="5400" b="1" cap="none" spc="0" dirty="0">
                <a:ln>
                  <a:solidFill>
                    <a:srgbClr val="002060"/>
                  </a:solidFill>
                </a:ln>
                <a:solidFill>
                  <a:schemeClr val="tx2">
                    <a:lumMod val="75000"/>
                  </a:schemeClr>
                </a:solidFill>
                <a:effectLst/>
              </a:rPr>
              <a:t>WASTE</a:t>
            </a:r>
            <a:r>
              <a:rPr lang="en-US" sz="5400" b="1" dirty="0">
                <a:ln>
                  <a:solidFill>
                    <a:srgbClr val="002060"/>
                  </a:solidFill>
                </a:ln>
                <a:solidFill>
                  <a:schemeClr val="tx2">
                    <a:lumMod val="75000"/>
                  </a:schemeClr>
                </a:solidFill>
              </a:rPr>
              <a:t> AUDIT &amp; ASSESSMENT</a:t>
            </a:r>
            <a:endParaRPr lang="en-US" sz="5400" b="1" cap="none" spc="0" dirty="0">
              <a:ln>
                <a:solidFill>
                  <a:srgbClr val="002060"/>
                </a:solidFill>
              </a:ln>
              <a:solidFill>
                <a:schemeClr val="tx2">
                  <a:lumMod val="75000"/>
                </a:schemeClr>
              </a:solidFill>
              <a:effectLst/>
            </a:endParaRPr>
          </a:p>
        </p:txBody>
      </p:sp>
      <p:pic>
        <p:nvPicPr>
          <p:cNvPr id="6" name="Picture 5">
            <a:extLst>
              <a:ext uri="{FF2B5EF4-FFF2-40B4-BE49-F238E27FC236}">
                <a16:creationId xmlns:a16="http://schemas.microsoft.com/office/drawing/2014/main" id="{47FC5DD4-9186-9E39-F619-541BF761D65E}"/>
              </a:ext>
            </a:extLst>
          </p:cNvPr>
          <p:cNvPicPr>
            <a:picLocks noChangeAspect="1"/>
          </p:cNvPicPr>
          <p:nvPr/>
        </p:nvPicPr>
        <p:blipFill>
          <a:blip r:embed="rId3"/>
          <a:stretch>
            <a:fillRect/>
          </a:stretch>
        </p:blipFill>
        <p:spPr>
          <a:xfrm>
            <a:off x="4676173" y="3784923"/>
            <a:ext cx="3078866" cy="2801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642496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FAF59F-7278-73B6-0C8B-BFF68E39CB9D}"/>
              </a:ext>
            </a:extLst>
          </p:cNvPr>
          <p:cNvPicPr>
            <a:picLocks noChangeAspect="1"/>
          </p:cNvPicPr>
          <p:nvPr/>
        </p:nvPicPr>
        <p:blipFill>
          <a:blip r:embed="rId2"/>
          <a:stretch>
            <a:fillRect/>
          </a:stretch>
        </p:blipFill>
        <p:spPr>
          <a:xfrm>
            <a:off x="2075564" y="872414"/>
            <a:ext cx="8040871" cy="4757657"/>
          </a:xfrm>
          <a:prstGeom prst="rect">
            <a:avLst/>
          </a:prstGeom>
        </p:spPr>
      </p:pic>
    </p:spTree>
    <p:extLst>
      <p:ext uri="{BB962C8B-B14F-4D97-AF65-F5344CB8AC3E}">
        <p14:creationId xmlns:p14="http://schemas.microsoft.com/office/powerpoint/2010/main" val="3597711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7D065C-716F-23DC-8093-B52570AD3770}"/>
              </a:ext>
            </a:extLst>
          </p:cNvPr>
          <p:cNvSpPr txBox="1"/>
          <p:nvPr/>
        </p:nvSpPr>
        <p:spPr>
          <a:xfrm>
            <a:off x="547869" y="243512"/>
            <a:ext cx="11262167" cy="6370975"/>
          </a:xfrm>
          <a:prstGeom prst="rect">
            <a:avLst/>
          </a:prstGeom>
          <a:noFill/>
        </p:spPr>
        <p:txBody>
          <a:bodyPr wrap="square">
            <a:spAutoFit/>
          </a:bodyPr>
          <a:lstStyle/>
          <a:p>
            <a:r>
              <a:rPr lang="en-US" sz="2400" b="1" u="sng" dirty="0"/>
              <a:t>Executive Summary</a:t>
            </a:r>
          </a:p>
          <a:p>
            <a:r>
              <a:rPr lang="en-US" sz="2400" dirty="0"/>
              <a:t>This report evaluates waste production across all functional sections of the school campus over a standard five-day operational week. The primary objective is to quantify total waste output, identify key material streams, evaluate current disposal behaviors, and establish actionable strategies to increase diversion rates from landfills.</a:t>
            </a:r>
          </a:p>
          <a:p>
            <a:r>
              <a:rPr lang="en-US" sz="2400" b="1" dirty="0"/>
              <a:t>Key Audit Highlights</a:t>
            </a:r>
          </a:p>
          <a:p>
            <a:r>
              <a:rPr lang="en-US" sz="2400" dirty="0"/>
              <a:t>•	Total Weekly Waste Generated: 1,240 kg</a:t>
            </a:r>
          </a:p>
          <a:p>
            <a:r>
              <a:rPr lang="en-US" sz="2400" dirty="0"/>
              <a:t>•	Current Diversion Rate: 22% (Recycling &amp; Composting)</a:t>
            </a:r>
          </a:p>
          <a:p>
            <a:r>
              <a:rPr lang="en-US" sz="2400" dirty="0"/>
              <a:t>•	Target Diversion Rate: 65% within 12 months</a:t>
            </a:r>
          </a:p>
          <a:p>
            <a:r>
              <a:rPr lang="en-US" sz="2400" dirty="0"/>
              <a:t>•	Largest Single Waste Stream: Organic Food Waste (42% of total weight)</a:t>
            </a:r>
          </a:p>
          <a:p>
            <a:r>
              <a:rPr lang="en-US" sz="2400" dirty="0"/>
              <a:t>•	Most </a:t>
            </a:r>
            <a:r>
              <a:rPr lang="en-US" sz="2400" dirty="0" err="1"/>
              <a:t>Divertable</a:t>
            </a:r>
            <a:r>
              <a:rPr lang="en-US" sz="2400" dirty="0"/>
              <a:t> Material Stream: Paper &amp; Cardboard (31% of total weight)</a:t>
            </a:r>
          </a:p>
          <a:p>
            <a:r>
              <a:rPr lang="en-US" sz="2400" dirty="0"/>
              <a:t>Campus-Wide Waste Generation by Weight</a:t>
            </a:r>
          </a:p>
          <a:p>
            <a:r>
              <a:rPr lang="en-US" sz="2400" b="1" dirty="0"/>
              <a:t>Key Audit Highlights</a:t>
            </a:r>
          </a:p>
          <a:p>
            <a:r>
              <a:rPr lang="en-US" sz="2400" dirty="0"/>
              <a:t>•	Total Weekly Waste Generated: 1,240 kg</a:t>
            </a:r>
          </a:p>
          <a:p>
            <a:r>
              <a:rPr lang="en-US" sz="2400" dirty="0"/>
              <a:t>•	Current Diversion Rate: 22% (Recycling &amp; Composting)</a:t>
            </a:r>
          </a:p>
          <a:p>
            <a:r>
              <a:rPr lang="en-US" sz="2400" dirty="0"/>
              <a:t>•	Target Diversion Rate: 65% within 12 months</a:t>
            </a:r>
          </a:p>
          <a:p>
            <a:r>
              <a:rPr lang="en-US" sz="2400" dirty="0"/>
              <a:t>•	Largest Single Waste Stream: Organic Food Waste (42% of total weight)</a:t>
            </a:r>
          </a:p>
        </p:txBody>
      </p:sp>
    </p:spTree>
    <p:extLst>
      <p:ext uri="{BB962C8B-B14F-4D97-AF65-F5344CB8AC3E}">
        <p14:creationId xmlns:p14="http://schemas.microsoft.com/office/powerpoint/2010/main" val="1998213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0EF1E0-5ECA-6CA7-A67E-4BF7217F7492}"/>
              </a:ext>
            </a:extLst>
          </p:cNvPr>
          <p:cNvPicPr>
            <a:picLocks noChangeAspect="1"/>
          </p:cNvPicPr>
          <p:nvPr/>
        </p:nvPicPr>
        <p:blipFill>
          <a:blip r:embed="rId2"/>
          <a:stretch>
            <a:fillRect/>
          </a:stretch>
        </p:blipFill>
        <p:spPr>
          <a:xfrm>
            <a:off x="1932040" y="343897"/>
            <a:ext cx="8819534" cy="6170206"/>
          </a:xfrm>
          <a:prstGeom prst="rect">
            <a:avLst/>
          </a:prstGeom>
        </p:spPr>
      </p:pic>
    </p:spTree>
    <p:extLst>
      <p:ext uri="{BB962C8B-B14F-4D97-AF65-F5344CB8AC3E}">
        <p14:creationId xmlns:p14="http://schemas.microsoft.com/office/powerpoint/2010/main" val="3329128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37495E-6BA5-E210-4BC1-835CDACB21CB}"/>
              </a:ext>
            </a:extLst>
          </p:cNvPr>
          <p:cNvSpPr txBox="1"/>
          <p:nvPr/>
        </p:nvSpPr>
        <p:spPr>
          <a:xfrm>
            <a:off x="544569" y="597776"/>
            <a:ext cx="10559845" cy="6124754"/>
          </a:xfrm>
          <a:prstGeom prst="rect">
            <a:avLst/>
          </a:prstGeom>
          <a:noFill/>
        </p:spPr>
        <p:txBody>
          <a:bodyPr wrap="square">
            <a:spAutoFit/>
          </a:bodyPr>
          <a:lstStyle/>
          <a:p>
            <a:r>
              <a:rPr lang="en-US" sz="2800" b="1" u="sng" dirty="0"/>
              <a:t>Detailed Section Findings &amp; Analysis</a:t>
            </a:r>
          </a:p>
          <a:p>
            <a:r>
              <a:rPr lang="en-US" sz="2800" b="1" dirty="0"/>
              <a:t>1. </a:t>
            </a:r>
            <a:r>
              <a:rPr lang="en-US" sz="2800" b="1" dirty="0">
                <a:solidFill>
                  <a:srgbClr val="0070C0"/>
                </a:solidFill>
              </a:rPr>
              <a:t>Cafeteria &amp; Kitchen</a:t>
            </a:r>
          </a:p>
          <a:p>
            <a:r>
              <a:rPr lang="en-US" sz="2800" b="1" dirty="0"/>
              <a:t>•	</a:t>
            </a:r>
            <a:r>
              <a:rPr lang="en-US" sz="2800" dirty="0"/>
              <a:t>Dominant Stream: Organic food scraps, uneaten meals, milk cartons, single-use food packaging.</a:t>
            </a:r>
          </a:p>
          <a:p>
            <a:r>
              <a:rPr lang="en-US" sz="2800" dirty="0"/>
              <a:t>•	Key Observations: </a:t>
            </a:r>
          </a:p>
          <a:p>
            <a:r>
              <a:rPr lang="en-US" sz="2800" dirty="0"/>
              <a:t>o	Food preparation accounts for 35% of food waste; uneaten student post-consumer plate waste accounts for 65%.</a:t>
            </a:r>
          </a:p>
          <a:p>
            <a:r>
              <a:rPr lang="en-US" sz="2800" dirty="0"/>
              <a:t>o	Significant contamination occurs in recycling bins due to food-soiled packaging.</a:t>
            </a:r>
          </a:p>
          <a:p>
            <a:r>
              <a:rPr lang="en-US" sz="2800" b="1" dirty="0"/>
              <a:t>•	Recommendations: </a:t>
            </a:r>
          </a:p>
          <a:p>
            <a:r>
              <a:rPr lang="en-US" sz="2800" b="1" dirty="0"/>
              <a:t>o	</a:t>
            </a:r>
            <a:r>
              <a:rPr lang="en-US" sz="2800" dirty="0"/>
              <a:t>Implement an organic waste composting system or partner with a municipal anaerobic digestion program.</a:t>
            </a:r>
          </a:p>
          <a:p>
            <a:r>
              <a:rPr lang="en-US" sz="2800" dirty="0"/>
              <a:t>o	Transition from single-use disposable utensils/trays to reusable steel or heavy-duty washable trays.</a:t>
            </a:r>
          </a:p>
        </p:txBody>
      </p:sp>
    </p:spTree>
    <p:extLst>
      <p:ext uri="{BB962C8B-B14F-4D97-AF65-F5344CB8AC3E}">
        <p14:creationId xmlns:p14="http://schemas.microsoft.com/office/powerpoint/2010/main" val="4048783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2E7DFA-215C-BCB5-F157-EF60D95F2C7D}"/>
              </a:ext>
            </a:extLst>
          </p:cNvPr>
          <p:cNvSpPr txBox="1"/>
          <p:nvPr/>
        </p:nvSpPr>
        <p:spPr>
          <a:xfrm>
            <a:off x="974202" y="461019"/>
            <a:ext cx="10243595" cy="5632311"/>
          </a:xfrm>
          <a:prstGeom prst="rect">
            <a:avLst/>
          </a:prstGeom>
          <a:noFill/>
        </p:spPr>
        <p:txBody>
          <a:bodyPr wrap="square">
            <a:spAutoFit/>
          </a:bodyPr>
          <a:lstStyle/>
          <a:p>
            <a:r>
              <a:rPr lang="en-US" sz="2000" b="1" u="sng" dirty="0"/>
              <a:t>2. </a:t>
            </a:r>
            <a:r>
              <a:rPr lang="en-US" sz="2000" b="1" u="sng" dirty="0">
                <a:solidFill>
                  <a:srgbClr val="0070C0"/>
                </a:solidFill>
              </a:rPr>
              <a:t>Classrooms &amp; Academic Blocks</a:t>
            </a:r>
          </a:p>
          <a:p>
            <a:r>
              <a:rPr lang="en-US" sz="2000" dirty="0"/>
              <a:t>•	Dominant Stream: Notebook paper, printed worksheets, plastic snack wrappers, broken stationery.</a:t>
            </a:r>
          </a:p>
          <a:p>
            <a:r>
              <a:rPr lang="en-US" sz="2000" dirty="0"/>
              <a:t>•	Key Observations: </a:t>
            </a:r>
          </a:p>
          <a:p>
            <a:r>
              <a:rPr lang="en-US" sz="2000" dirty="0"/>
              <a:t>o	Approximately 60% of contents in landfill bins consist of clean, recyclable paper.</a:t>
            </a:r>
          </a:p>
          <a:p>
            <a:r>
              <a:rPr lang="en-US" sz="2000" dirty="0"/>
              <a:t>o	Absence of dedicated paper recycling bins in 40% of classrooms visited.</a:t>
            </a:r>
          </a:p>
          <a:p>
            <a:r>
              <a:rPr lang="en-US" sz="2000" dirty="0"/>
              <a:t>•	Recommendations: </a:t>
            </a:r>
          </a:p>
          <a:p>
            <a:r>
              <a:rPr lang="en-US" sz="2000" dirty="0"/>
              <a:t>o	Place two-stream bins (Paper Only / General Waste) in every classroom.</a:t>
            </a:r>
          </a:p>
          <a:p>
            <a:r>
              <a:rPr lang="en-US" sz="2000" dirty="0"/>
              <a:t>o	Institute a "Print on Demand / Digital First" policy for assignments.</a:t>
            </a:r>
          </a:p>
          <a:p>
            <a:r>
              <a:rPr lang="en-US" sz="2000" b="1" u="sng" dirty="0"/>
              <a:t>3. </a:t>
            </a:r>
            <a:r>
              <a:rPr lang="en-US" sz="2000" b="1" u="sng" dirty="0">
                <a:solidFill>
                  <a:srgbClr val="0070C0"/>
                </a:solidFill>
              </a:rPr>
              <a:t>Administrative Offices</a:t>
            </a:r>
          </a:p>
          <a:p>
            <a:r>
              <a:rPr lang="en-US" sz="2000" dirty="0"/>
              <a:t>•	Dominant Stream: Office paper, cardboard packaging, toner cartridges, confidential documents.</a:t>
            </a:r>
          </a:p>
          <a:p>
            <a:r>
              <a:rPr lang="en-US" sz="2000" dirty="0"/>
              <a:t>•	Key Observations: </a:t>
            </a:r>
          </a:p>
          <a:p>
            <a:r>
              <a:rPr lang="en-US" sz="2000" dirty="0"/>
              <a:t>o	High paper usage, but capture rate for paper recycling is strong (approx. 70%).</a:t>
            </a:r>
          </a:p>
          <a:p>
            <a:r>
              <a:rPr lang="en-US" sz="2000" dirty="0"/>
              <a:t>o	Excess cardboard from shipments left un-collapsed, taking up volume in general dumpsters.</a:t>
            </a:r>
          </a:p>
          <a:p>
            <a:r>
              <a:rPr lang="en-US" sz="2000" dirty="0"/>
              <a:t>•	Recommendations: </a:t>
            </a:r>
          </a:p>
          <a:p>
            <a:r>
              <a:rPr lang="en-US" sz="2000" dirty="0"/>
              <a:t>o	Require double-sided printing by default across all administrative printers.</a:t>
            </a:r>
          </a:p>
          <a:p>
            <a:r>
              <a:rPr lang="en-US" sz="2000" dirty="0"/>
              <a:t>o	Install dedicated cardboard flattening stations near receiving areas.</a:t>
            </a:r>
          </a:p>
        </p:txBody>
      </p:sp>
    </p:spTree>
    <p:extLst>
      <p:ext uri="{BB962C8B-B14F-4D97-AF65-F5344CB8AC3E}">
        <p14:creationId xmlns:p14="http://schemas.microsoft.com/office/powerpoint/2010/main" val="2734679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BBFF5B-9E04-83C2-9368-B9FA7FB62BE1}"/>
              </a:ext>
            </a:extLst>
          </p:cNvPr>
          <p:cNvSpPr txBox="1"/>
          <p:nvPr/>
        </p:nvSpPr>
        <p:spPr>
          <a:xfrm>
            <a:off x="405114" y="553781"/>
            <a:ext cx="11366340" cy="4893647"/>
          </a:xfrm>
          <a:prstGeom prst="rect">
            <a:avLst/>
          </a:prstGeom>
          <a:noFill/>
        </p:spPr>
        <p:txBody>
          <a:bodyPr wrap="square">
            <a:spAutoFit/>
          </a:bodyPr>
          <a:lstStyle/>
          <a:p>
            <a:r>
              <a:rPr lang="en-US" sz="2400" b="1" dirty="0"/>
              <a:t>4. </a:t>
            </a:r>
            <a:r>
              <a:rPr lang="en-US" sz="2400" b="1" dirty="0">
                <a:solidFill>
                  <a:srgbClr val="0070C0"/>
                </a:solidFill>
              </a:rPr>
              <a:t>Science, Art &amp; Computer Labs</a:t>
            </a:r>
          </a:p>
          <a:p>
            <a:r>
              <a:rPr lang="en-US" sz="2400" dirty="0"/>
              <a:t>•	Dominant Stream: Chemical packaging, plastic gloves, electronic waste (cables, obsolete peripherals), art material offcuts.</a:t>
            </a:r>
          </a:p>
          <a:p>
            <a:r>
              <a:rPr lang="en-US" sz="2400" dirty="0"/>
              <a:t>•	Key Observations: </a:t>
            </a:r>
          </a:p>
          <a:p>
            <a:r>
              <a:rPr lang="en-US" sz="2400" dirty="0"/>
              <a:t>o	High proportion of hazardous or specialized waste that cannot enter standard streams.</a:t>
            </a:r>
          </a:p>
          <a:p>
            <a:r>
              <a:rPr lang="en-US" sz="2400" dirty="0"/>
              <a:t>o	E-waste is frequently stored inefficiently in prep rooms rather than recycled properly.</a:t>
            </a:r>
          </a:p>
          <a:p>
            <a:r>
              <a:rPr lang="en-US" sz="2400" dirty="0"/>
              <a:t>•	Recommendations: </a:t>
            </a:r>
          </a:p>
          <a:p>
            <a:r>
              <a:rPr lang="en-US" sz="2400" dirty="0"/>
              <a:t>o	Establish a semester-based E-waste drive for community and school electronics.</a:t>
            </a:r>
          </a:p>
          <a:p>
            <a:r>
              <a:rPr lang="en-US" sz="2400" dirty="0"/>
              <a:t>o	Implement non-toxic material substitutions in art and science curricula.</a:t>
            </a:r>
          </a:p>
          <a:p>
            <a:r>
              <a:rPr lang="en-US" sz="2400" b="1" dirty="0"/>
              <a:t>5. </a:t>
            </a:r>
            <a:r>
              <a:rPr lang="en-US" sz="2400" b="1" dirty="0">
                <a:solidFill>
                  <a:srgbClr val="0070C0"/>
                </a:solidFill>
              </a:rPr>
              <a:t>Grounds, Sports &amp; Common Areas</a:t>
            </a:r>
          </a:p>
          <a:p>
            <a:r>
              <a:rPr lang="en-US" sz="2400" dirty="0"/>
              <a:t>•	Dominant Stream: Yard trimmings, leaves, single-use plastic water bottles, snack wrappers.</a:t>
            </a:r>
          </a:p>
        </p:txBody>
      </p:sp>
    </p:spTree>
    <p:extLst>
      <p:ext uri="{BB962C8B-B14F-4D97-AF65-F5344CB8AC3E}">
        <p14:creationId xmlns:p14="http://schemas.microsoft.com/office/powerpoint/2010/main" val="2784572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CEE0FF-0F1F-6FFA-F7FE-CAF93D39D0F8}"/>
              </a:ext>
            </a:extLst>
          </p:cNvPr>
          <p:cNvSpPr txBox="1"/>
          <p:nvPr/>
        </p:nvSpPr>
        <p:spPr>
          <a:xfrm>
            <a:off x="545690" y="335846"/>
            <a:ext cx="11434107" cy="2369880"/>
          </a:xfrm>
          <a:prstGeom prst="rect">
            <a:avLst/>
          </a:prstGeom>
          <a:noFill/>
        </p:spPr>
        <p:txBody>
          <a:bodyPr wrap="square">
            <a:spAutoFit/>
          </a:bodyPr>
          <a:lstStyle/>
          <a:p>
            <a:r>
              <a:rPr lang="en-US" sz="2000" b="1" dirty="0"/>
              <a:t>Key Observations: </a:t>
            </a:r>
          </a:p>
          <a:p>
            <a:r>
              <a:rPr lang="en-US" sz="2000" dirty="0"/>
              <a:t>o	High volume of plastic beverage containers left in outdoor spaces after sporting events.</a:t>
            </a:r>
          </a:p>
          <a:p>
            <a:r>
              <a:rPr lang="en-US" sz="2000" dirty="0"/>
              <a:t>•	Recommendations: </a:t>
            </a:r>
          </a:p>
          <a:p>
            <a:r>
              <a:rPr lang="en-US" sz="2000" dirty="0"/>
              <a:t>o	Install outdoor multi-stream sorting stations near grandstands and main walkways.</a:t>
            </a:r>
          </a:p>
          <a:p>
            <a:r>
              <a:rPr lang="en-US" sz="2000" dirty="0"/>
              <a:t>o	Expand campus water refill stations to discourage single-use plastic bottles.</a:t>
            </a:r>
          </a:p>
          <a:p>
            <a:endParaRPr lang="en-US" sz="2800" b="1" dirty="0"/>
          </a:p>
          <a:p>
            <a:endParaRPr lang="en-US" sz="2000" dirty="0"/>
          </a:p>
        </p:txBody>
      </p:sp>
    </p:spTree>
    <p:extLst>
      <p:ext uri="{BB962C8B-B14F-4D97-AF65-F5344CB8AC3E}">
        <p14:creationId xmlns:p14="http://schemas.microsoft.com/office/powerpoint/2010/main" val="2777133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sApp Video 2026-08-13 at 12.59.59 PM">
            <a:hlinkClick r:id="" action="ppaction://media"/>
            <a:extLst>
              <a:ext uri="{FF2B5EF4-FFF2-40B4-BE49-F238E27FC236}">
                <a16:creationId xmlns:a16="http://schemas.microsoft.com/office/drawing/2014/main" id="{AF8CE1F3-66BA-B232-E2B9-80BF1E73EE6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879792" y="280070"/>
            <a:ext cx="4503073" cy="6577930"/>
          </a:xfrm>
          <a:prstGeom prst="rect">
            <a:avLst/>
          </a:prstGeom>
          <a:ln>
            <a:noFill/>
          </a:ln>
          <a:effectLst>
            <a:softEdge rad="112500"/>
          </a:effectLst>
        </p:spPr>
      </p:pic>
      <p:sp>
        <p:nvSpPr>
          <p:cNvPr id="3" name="Rectangle 2">
            <a:extLst>
              <a:ext uri="{FF2B5EF4-FFF2-40B4-BE49-F238E27FC236}">
                <a16:creationId xmlns:a16="http://schemas.microsoft.com/office/drawing/2014/main" id="{A9CE47BE-8548-2466-DCF3-41E8F9FFF554}"/>
              </a:ext>
            </a:extLst>
          </p:cNvPr>
          <p:cNvSpPr/>
          <p:nvPr/>
        </p:nvSpPr>
        <p:spPr>
          <a:xfrm>
            <a:off x="0" y="280071"/>
            <a:ext cx="5879792" cy="5078313"/>
          </a:xfrm>
          <a:prstGeom prst="rect">
            <a:avLst/>
          </a:prstGeom>
          <a:noFill/>
        </p:spPr>
        <p:txBody>
          <a:bodyPr wrap="squar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 </a:t>
            </a:r>
            <a:r>
              <a:rPr lang="en-US" sz="5400" b="1" cap="none" spc="0" dirty="0">
                <a:ln w="22225">
                  <a:solidFill>
                    <a:schemeClr val="accent2"/>
                  </a:solidFill>
                  <a:prstDash val="solid"/>
                </a:ln>
                <a:solidFill>
                  <a:srgbClr val="FF0000"/>
                </a:solidFill>
                <a:effectLst/>
                <a:highlight>
                  <a:srgbClr val="C0C0C0"/>
                </a:highlight>
              </a:rPr>
              <a:t>WASTE COLLECTION</a:t>
            </a:r>
          </a:p>
          <a:p>
            <a:pPr algn="ctr"/>
            <a:endParaRPr lang="en-US" sz="5400" b="1" dirty="0">
              <a:ln w="12700">
                <a:solidFill>
                  <a:schemeClr val="accent1"/>
                </a:solidFill>
                <a:prstDash val="solid"/>
              </a:ln>
              <a:solidFill>
                <a:srgbClr val="FF0000"/>
              </a:solidFill>
              <a:effectLst>
                <a:outerShdw dist="38100" dir="2640000" algn="bl" rotWithShape="0">
                  <a:schemeClr val="accent1"/>
                </a:outerShdw>
              </a:effectLst>
              <a:highlight>
                <a:srgbClr val="C0C0C0"/>
              </a:highlight>
            </a:endParaRPr>
          </a:p>
          <a:p>
            <a:pPr algn="ctr"/>
            <a:r>
              <a:rPr lang="en-US" sz="5400" b="1" dirty="0">
                <a:ln w="12700">
                  <a:solidFill>
                    <a:schemeClr val="accent1"/>
                  </a:solidFill>
                  <a:prstDash val="solid"/>
                </a:ln>
                <a:solidFill>
                  <a:srgbClr val="FFFF00"/>
                </a:solidFill>
                <a:effectLst>
                  <a:outerShdw dist="38100" dir="2640000" algn="bl" rotWithShape="0">
                    <a:schemeClr val="accent1"/>
                  </a:outerShdw>
                </a:effectLst>
              </a:rPr>
              <a:t>INTERVIEW </a:t>
            </a:r>
          </a:p>
          <a:p>
            <a:pPr algn="ctr"/>
            <a:r>
              <a:rPr lang="en-US" sz="5400" b="1" dirty="0">
                <a:ln w="12700">
                  <a:solidFill>
                    <a:schemeClr val="accent1"/>
                  </a:solidFill>
                  <a:prstDash val="solid"/>
                </a:ln>
                <a:solidFill>
                  <a:srgbClr val="FFFF00"/>
                </a:solidFill>
                <a:effectLst>
                  <a:outerShdw dist="38100" dir="2640000" algn="bl" rotWithShape="0">
                    <a:schemeClr val="accent1"/>
                  </a:outerShdw>
                </a:effectLst>
              </a:rPr>
              <a:t>OF STAFF PEON </a:t>
            </a:r>
          </a:p>
          <a:p>
            <a:pPr algn="ct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143909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9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2CD6FA-78C1-70BE-9E5B-DB46E4ADEF28}"/>
              </a:ext>
            </a:extLst>
          </p:cNvPr>
          <p:cNvPicPr>
            <a:picLocks noChangeAspect="1"/>
          </p:cNvPicPr>
          <p:nvPr/>
        </p:nvPicPr>
        <p:blipFill>
          <a:blip r:embed="rId2"/>
          <a:stretch>
            <a:fillRect/>
          </a:stretch>
        </p:blipFill>
        <p:spPr>
          <a:xfrm>
            <a:off x="1" y="0"/>
            <a:ext cx="12192000" cy="7268901"/>
          </a:xfrm>
          <a:prstGeom prst="rect">
            <a:avLst/>
          </a:prstGeom>
        </p:spPr>
      </p:pic>
      <p:sp>
        <p:nvSpPr>
          <p:cNvPr id="2" name="Rectangle 1">
            <a:extLst>
              <a:ext uri="{FF2B5EF4-FFF2-40B4-BE49-F238E27FC236}">
                <a16:creationId xmlns:a16="http://schemas.microsoft.com/office/drawing/2014/main" id="{125D494E-8F78-3A8E-B156-1B7EF43B50D4}"/>
              </a:ext>
            </a:extLst>
          </p:cNvPr>
          <p:cNvSpPr/>
          <p:nvPr/>
        </p:nvSpPr>
        <p:spPr>
          <a:xfrm>
            <a:off x="275326" y="833376"/>
            <a:ext cx="5581464" cy="4708981"/>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u="sng" dirty="0">
                <a:ln w="0">
                  <a:solidFill>
                    <a:srgbClr val="002060"/>
                  </a:solidFill>
                </a:ln>
                <a:solidFill>
                  <a:schemeClr val="tx2">
                    <a:lumMod val="75000"/>
                  </a:schemeClr>
                </a:solidFill>
                <a:effectLst>
                  <a:outerShdw blurRad="38100" dist="19050" dir="2700000" algn="tl" rotWithShape="0">
                    <a:schemeClr val="dk1">
                      <a:alpha val="40000"/>
                    </a:schemeClr>
                  </a:outerShdw>
                </a:effectLst>
              </a:rPr>
              <a:t>WEEK 3</a:t>
            </a:r>
          </a:p>
          <a:p>
            <a:pPr algn="ctr"/>
            <a:endParaRPr lang="en-US" sz="5400" dirty="0">
              <a:ln w="0">
                <a:solidFill>
                  <a:srgbClr val="002060"/>
                </a:solidFill>
              </a:ln>
              <a:solidFill>
                <a:schemeClr val="tx2">
                  <a:lumMod val="75000"/>
                </a:schemeClr>
              </a:solidFill>
              <a:effectLst>
                <a:outerShdw blurRad="38100" dist="19050" dir="2700000" algn="tl" rotWithShape="0">
                  <a:schemeClr val="dk1">
                    <a:alpha val="40000"/>
                  </a:schemeClr>
                </a:outerShdw>
              </a:effectLst>
            </a:endParaRPr>
          </a:p>
          <a:p>
            <a:pPr algn="ctr"/>
            <a:r>
              <a:rPr lang="en-US" sz="4800" dirty="0">
                <a:ln w="0">
                  <a:solidFill>
                    <a:srgbClr val="002060"/>
                  </a:solidFill>
                </a:ln>
                <a:solidFill>
                  <a:schemeClr val="tx2">
                    <a:lumMod val="75000"/>
                  </a:schemeClr>
                </a:solidFill>
                <a:effectLst>
                  <a:outerShdw blurRad="38100" dist="19050" dir="2700000" algn="tl" rotWithShape="0">
                    <a:schemeClr val="dk1">
                      <a:alpha val="40000"/>
                    </a:schemeClr>
                  </a:outerShdw>
                </a:effectLst>
              </a:rPr>
              <a:t>AWARENESS &amp; ENVIRONMENTAL </a:t>
            </a:r>
          </a:p>
          <a:p>
            <a:pPr algn="ctr"/>
            <a:r>
              <a:rPr lang="en-US" sz="4800" dirty="0">
                <a:ln w="0">
                  <a:solidFill>
                    <a:srgbClr val="002060"/>
                  </a:solidFill>
                </a:ln>
                <a:solidFill>
                  <a:schemeClr val="tx2">
                    <a:lumMod val="75000"/>
                  </a:schemeClr>
                </a:solidFill>
                <a:effectLst>
                  <a:outerShdw blurRad="38100" dist="19050" dir="2700000" algn="tl" rotWithShape="0">
                    <a:schemeClr val="dk1">
                      <a:alpha val="40000"/>
                    </a:schemeClr>
                  </a:outerShdw>
                </a:effectLst>
              </a:rPr>
              <a:t>IMPACT RESEARCH</a:t>
            </a:r>
          </a:p>
        </p:txBody>
      </p:sp>
    </p:spTree>
    <p:extLst>
      <p:ext uri="{BB962C8B-B14F-4D97-AF65-F5344CB8AC3E}">
        <p14:creationId xmlns:p14="http://schemas.microsoft.com/office/powerpoint/2010/main" val="13908772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0DFEB3-8163-A283-8242-388ADFB8A5D8}"/>
              </a:ext>
            </a:extLst>
          </p:cNvPr>
          <p:cNvPicPr>
            <a:picLocks noChangeAspect="1"/>
          </p:cNvPicPr>
          <p:nvPr/>
        </p:nvPicPr>
        <p:blipFill>
          <a:blip r:embed="rId2"/>
          <a:stretch>
            <a:fillRect/>
          </a:stretch>
        </p:blipFill>
        <p:spPr>
          <a:xfrm>
            <a:off x="194841" y="138895"/>
            <a:ext cx="2735483" cy="4103225"/>
          </a:xfrm>
          <a:prstGeom prst="rect">
            <a:avLst/>
          </a:prstGeom>
        </p:spPr>
      </p:pic>
      <p:pic>
        <p:nvPicPr>
          <p:cNvPr id="5" name="Picture 4">
            <a:extLst>
              <a:ext uri="{FF2B5EF4-FFF2-40B4-BE49-F238E27FC236}">
                <a16:creationId xmlns:a16="http://schemas.microsoft.com/office/drawing/2014/main" id="{E77EB485-A29B-822A-2D39-E10E4DC72C5E}"/>
              </a:ext>
            </a:extLst>
          </p:cNvPr>
          <p:cNvPicPr>
            <a:picLocks noChangeAspect="1"/>
          </p:cNvPicPr>
          <p:nvPr/>
        </p:nvPicPr>
        <p:blipFill>
          <a:blip r:embed="rId3"/>
          <a:stretch>
            <a:fillRect/>
          </a:stretch>
        </p:blipFill>
        <p:spPr>
          <a:xfrm>
            <a:off x="5334000" y="0"/>
            <a:ext cx="2592729" cy="3889094"/>
          </a:xfrm>
          <a:prstGeom prst="rect">
            <a:avLst/>
          </a:prstGeom>
        </p:spPr>
      </p:pic>
      <p:pic>
        <p:nvPicPr>
          <p:cNvPr id="7" name="Picture 6">
            <a:extLst>
              <a:ext uri="{FF2B5EF4-FFF2-40B4-BE49-F238E27FC236}">
                <a16:creationId xmlns:a16="http://schemas.microsoft.com/office/drawing/2014/main" id="{8F343014-591C-23FE-5C80-432BCDEBBC56}"/>
              </a:ext>
            </a:extLst>
          </p:cNvPr>
          <p:cNvPicPr>
            <a:picLocks noChangeAspect="1"/>
          </p:cNvPicPr>
          <p:nvPr/>
        </p:nvPicPr>
        <p:blipFill>
          <a:blip r:embed="rId4"/>
          <a:stretch>
            <a:fillRect/>
          </a:stretch>
        </p:blipFill>
        <p:spPr>
          <a:xfrm>
            <a:off x="9468440" y="138894"/>
            <a:ext cx="2528719" cy="3793079"/>
          </a:xfrm>
          <a:prstGeom prst="rect">
            <a:avLst/>
          </a:prstGeom>
        </p:spPr>
      </p:pic>
      <p:pic>
        <p:nvPicPr>
          <p:cNvPr id="9" name="Picture 8">
            <a:extLst>
              <a:ext uri="{FF2B5EF4-FFF2-40B4-BE49-F238E27FC236}">
                <a16:creationId xmlns:a16="http://schemas.microsoft.com/office/drawing/2014/main" id="{C2EA02EE-0AC3-A883-E72B-08907AFDAB98}"/>
              </a:ext>
            </a:extLst>
          </p:cNvPr>
          <p:cNvPicPr>
            <a:picLocks noChangeAspect="1"/>
          </p:cNvPicPr>
          <p:nvPr/>
        </p:nvPicPr>
        <p:blipFill>
          <a:blip r:embed="rId5"/>
          <a:stretch>
            <a:fillRect/>
          </a:stretch>
        </p:blipFill>
        <p:spPr>
          <a:xfrm>
            <a:off x="7232248" y="2754775"/>
            <a:ext cx="2735483" cy="4103225"/>
          </a:xfrm>
          <a:prstGeom prst="rect">
            <a:avLst/>
          </a:prstGeom>
        </p:spPr>
      </p:pic>
      <p:pic>
        <p:nvPicPr>
          <p:cNvPr id="11" name="Picture 10">
            <a:extLst>
              <a:ext uri="{FF2B5EF4-FFF2-40B4-BE49-F238E27FC236}">
                <a16:creationId xmlns:a16="http://schemas.microsoft.com/office/drawing/2014/main" id="{94AC50A1-A7B9-658E-1B2A-4898F3D814E0}"/>
              </a:ext>
            </a:extLst>
          </p:cNvPr>
          <p:cNvPicPr>
            <a:picLocks noChangeAspect="1"/>
          </p:cNvPicPr>
          <p:nvPr/>
        </p:nvPicPr>
        <p:blipFill>
          <a:blip r:embed="rId6"/>
          <a:stretch>
            <a:fillRect/>
          </a:stretch>
        </p:blipFill>
        <p:spPr>
          <a:xfrm>
            <a:off x="2777924" y="2596127"/>
            <a:ext cx="2912613" cy="4122978"/>
          </a:xfrm>
          <a:prstGeom prst="rect">
            <a:avLst/>
          </a:prstGeom>
        </p:spPr>
      </p:pic>
    </p:spTree>
    <p:extLst>
      <p:ext uri="{BB962C8B-B14F-4D97-AF65-F5344CB8AC3E}">
        <p14:creationId xmlns:p14="http://schemas.microsoft.com/office/powerpoint/2010/main" val="1583045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ED7BE0-4A41-D6D9-324B-4DE669D4E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4223" y="249655"/>
            <a:ext cx="6451121" cy="6358689"/>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855038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2A1C6E0-A947-42FF-2175-E75BEAF9D683}"/>
              </a:ext>
            </a:extLst>
          </p:cNvPr>
          <p:cNvPicPr>
            <a:picLocks noChangeAspect="1"/>
          </p:cNvPicPr>
          <p:nvPr/>
        </p:nvPicPr>
        <p:blipFill>
          <a:blip r:embed="rId2"/>
          <a:stretch>
            <a:fillRect/>
          </a:stretch>
        </p:blipFill>
        <p:spPr>
          <a:xfrm>
            <a:off x="2348199" y="0"/>
            <a:ext cx="8418124" cy="6453895"/>
          </a:xfrm>
          <a:prstGeom prst="rect">
            <a:avLst/>
          </a:prstGeom>
          <a:ln>
            <a:noFill/>
          </a:ln>
          <a:effectLst>
            <a:softEdge rad="112500"/>
          </a:effectLst>
        </p:spPr>
      </p:pic>
    </p:spTree>
    <p:extLst>
      <p:ext uri="{BB962C8B-B14F-4D97-AF65-F5344CB8AC3E}">
        <p14:creationId xmlns:p14="http://schemas.microsoft.com/office/powerpoint/2010/main" val="24646283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F4CA77-6794-CA92-2936-BD35404A835F}"/>
              </a:ext>
            </a:extLst>
          </p:cNvPr>
          <p:cNvPicPr>
            <a:picLocks noChangeAspect="1"/>
          </p:cNvPicPr>
          <p:nvPr/>
        </p:nvPicPr>
        <p:blipFill>
          <a:blip r:embed="rId2"/>
          <a:stretch>
            <a:fillRect/>
          </a:stretch>
        </p:blipFill>
        <p:spPr>
          <a:xfrm>
            <a:off x="2835377" y="0"/>
            <a:ext cx="6521245" cy="65212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6621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B291A50-62A6-50D2-EEDF-C29B1082382A}"/>
              </a:ext>
            </a:extLst>
          </p:cNvPr>
          <p:cNvPicPr>
            <a:picLocks noChangeAspect="1"/>
          </p:cNvPicPr>
          <p:nvPr/>
        </p:nvPicPr>
        <p:blipFill>
          <a:blip r:embed="rId2"/>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99E02E6-E789-51F7-636B-27EF2E06C775}"/>
              </a:ext>
            </a:extLst>
          </p:cNvPr>
          <p:cNvPicPr>
            <a:picLocks noChangeAspect="1"/>
          </p:cNvPicPr>
          <p:nvPr/>
        </p:nvPicPr>
        <p:blipFill>
          <a:blip r:embed="rId3"/>
          <a:srcRect t="21790"/>
          <a:stretch>
            <a:fillRect/>
          </a:stretch>
        </p:blipFill>
        <p:spPr>
          <a:xfrm>
            <a:off x="7739605" y="2268819"/>
            <a:ext cx="4452395" cy="4589181"/>
          </a:xfrm>
          <a:prstGeom prst="rect">
            <a:avLst/>
          </a:prstGeom>
          <a:ln>
            <a:noFill/>
          </a:ln>
          <a:effectLst>
            <a:softEdge rad="112500"/>
          </a:effectLst>
        </p:spPr>
      </p:pic>
      <p:sp>
        <p:nvSpPr>
          <p:cNvPr id="2" name="Rectangle 1">
            <a:extLst>
              <a:ext uri="{FF2B5EF4-FFF2-40B4-BE49-F238E27FC236}">
                <a16:creationId xmlns:a16="http://schemas.microsoft.com/office/drawing/2014/main" id="{699F2454-BF0B-FD84-CDFE-EC404BDF935C}"/>
              </a:ext>
            </a:extLst>
          </p:cNvPr>
          <p:cNvSpPr/>
          <p:nvPr/>
        </p:nvSpPr>
        <p:spPr>
          <a:xfrm>
            <a:off x="505427" y="744355"/>
            <a:ext cx="9120851" cy="4247317"/>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FF0000"/>
                </a:solidFill>
                <a:effectLst/>
              </a:rPr>
              <a:t>WEEK 4</a:t>
            </a:r>
          </a:p>
          <a:p>
            <a:pPr algn="ctr"/>
            <a:endParaRPr lang="en-US" sz="5400" b="1" dirty="0">
              <a:ln/>
              <a:solidFill>
                <a:srgbClr val="FF0000"/>
              </a:solidFill>
            </a:endParaRPr>
          </a:p>
          <a:p>
            <a:pPr algn="ctr"/>
            <a:r>
              <a:rPr lang="en-US" sz="5400" b="1" dirty="0">
                <a:ln>
                  <a:solidFill>
                    <a:srgbClr val="002060"/>
                  </a:solidFill>
                </a:ln>
                <a:solidFill>
                  <a:schemeClr val="tx2">
                    <a:lumMod val="75000"/>
                  </a:schemeClr>
                </a:solidFill>
              </a:rPr>
              <a:t>IMPLEMENTATION </a:t>
            </a:r>
          </a:p>
          <a:p>
            <a:pPr algn="ctr"/>
            <a:r>
              <a:rPr lang="en-US" sz="5400" b="1" dirty="0">
                <a:ln>
                  <a:solidFill>
                    <a:srgbClr val="002060"/>
                  </a:solidFill>
                </a:ln>
                <a:solidFill>
                  <a:schemeClr val="tx2">
                    <a:lumMod val="75000"/>
                  </a:schemeClr>
                </a:solidFill>
              </a:rPr>
              <a:t>&amp; </a:t>
            </a:r>
          </a:p>
          <a:p>
            <a:pPr algn="ctr"/>
            <a:r>
              <a:rPr lang="en-US" sz="5400" b="1" dirty="0">
                <a:ln>
                  <a:solidFill>
                    <a:srgbClr val="002060"/>
                  </a:solidFill>
                </a:ln>
                <a:solidFill>
                  <a:schemeClr val="tx2">
                    <a:lumMod val="75000"/>
                  </a:schemeClr>
                </a:solidFill>
              </a:rPr>
              <a:t>COMPLIANCE TRACKING</a:t>
            </a:r>
            <a:endParaRPr lang="en-US" sz="5400" b="1" cap="none" spc="0" dirty="0">
              <a:ln>
                <a:solidFill>
                  <a:srgbClr val="002060"/>
                </a:solidFill>
              </a:ln>
              <a:solidFill>
                <a:schemeClr val="tx2">
                  <a:lumMod val="75000"/>
                </a:schemeClr>
              </a:solidFill>
              <a:effectLst/>
            </a:endParaRPr>
          </a:p>
        </p:txBody>
      </p:sp>
    </p:spTree>
    <p:extLst>
      <p:ext uri="{BB962C8B-B14F-4D97-AF65-F5344CB8AC3E}">
        <p14:creationId xmlns:p14="http://schemas.microsoft.com/office/powerpoint/2010/main" val="11810219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872388-5154-01EE-6350-5FD8A66A9F10}"/>
              </a:ext>
            </a:extLst>
          </p:cNvPr>
          <p:cNvSpPr/>
          <p:nvPr/>
        </p:nvSpPr>
        <p:spPr>
          <a:xfrm>
            <a:off x="216568" y="2155009"/>
            <a:ext cx="3747878" cy="1569660"/>
          </a:xfrm>
          <a:prstGeom prst="rect">
            <a:avLst/>
          </a:prstGeom>
          <a:noFill/>
        </p:spPr>
        <p:txBody>
          <a:bodyPr wrap="square" lIns="91440" tIns="45720" rIns="91440" bIns="45720">
            <a:spAutoFit/>
          </a:bodyPr>
          <a:lstStyle/>
          <a:p>
            <a:pPr algn="ctr"/>
            <a:r>
              <a:rPr lang="en-US" sz="32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DUSTBIN PICTURES ALONG WITH STUDENTS</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4" name="Picture 3">
            <a:extLst>
              <a:ext uri="{FF2B5EF4-FFF2-40B4-BE49-F238E27FC236}">
                <a16:creationId xmlns:a16="http://schemas.microsoft.com/office/drawing/2014/main" id="{07FEADEB-B56A-AD60-3C15-24E06A292750}"/>
              </a:ext>
            </a:extLst>
          </p:cNvPr>
          <p:cNvPicPr>
            <a:picLocks noChangeAspect="1"/>
          </p:cNvPicPr>
          <p:nvPr/>
        </p:nvPicPr>
        <p:blipFill>
          <a:blip r:embed="rId2"/>
          <a:stretch>
            <a:fillRect/>
          </a:stretch>
        </p:blipFill>
        <p:spPr>
          <a:xfrm>
            <a:off x="4048667" y="647449"/>
            <a:ext cx="7394362" cy="5563102"/>
          </a:xfrm>
          <a:prstGeom prst="rect">
            <a:avLst/>
          </a:prstGeom>
          <a:ln>
            <a:noFill/>
          </a:ln>
          <a:effectLst>
            <a:softEdge rad="112500"/>
          </a:effectLst>
        </p:spPr>
      </p:pic>
    </p:spTree>
    <p:extLst>
      <p:ext uri="{BB962C8B-B14F-4D97-AF65-F5344CB8AC3E}">
        <p14:creationId xmlns:p14="http://schemas.microsoft.com/office/powerpoint/2010/main" val="95049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WhatsApp Video 2026-08-13 at 1.04.16 PM (1)">
            <a:hlinkClick r:id="" action="ppaction://media"/>
            <a:extLst>
              <a:ext uri="{FF2B5EF4-FFF2-40B4-BE49-F238E27FC236}">
                <a16:creationId xmlns:a16="http://schemas.microsoft.com/office/drawing/2014/main" id="{39D20F70-E2AF-2644-BF75-6D3656BE50F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631961" y="172182"/>
            <a:ext cx="3662413" cy="6513636"/>
          </a:xfrm>
          <a:prstGeom prst="rect">
            <a:avLst/>
          </a:prstGeom>
          <a:ln>
            <a:noFill/>
          </a:ln>
          <a:effectLst>
            <a:outerShdw blurRad="190500" algn="tl" rotWithShape="0">
              <a:srgbClr val="000000">
                <a:alpha val="70000"/>
              </a:srgbClr>
            </a:outerShdw>
          </a:effectLst>
        </p:spPr>
      </p:pic>
      <p:sp>
        <p:nvSpPr>
          <p:cNvPr id="2" name="Rectangle 1">
            <a:extLst>
              <a:ext uri="{FF2B5EF4-FFF2-40B4-BE49-F238E27FC236}">
                <a16:creationId xmlns:a16="http://schemas.microsoft.com/office/drawing/2014/main" id="{5FCE8B77-854B-3BBB-1495-434D1BE448D1}"/>
              </a:ext>
            </a:extLst>
          </p:cNvPr>
          <p:cNvSpPr/>
          <p:nvPr/>
        </p:nvSpPr>
        <p:spPr>
          <a:xfrm>
            <a:off x="101424" y="2076085"/>
            <a:ext cx="6271268" cy="212365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400" b="1" dirty="0">
                <a:ln/>
                <a:solidFill>
                  <a:schemeClr val="accent3"/>
                </a:solidFill>
              </a:rPr>
              <a:t>STUDENTS VIDEO </a:t>
            </a:r>
          </a:p>
          <a:p>
            <a:pPr algn="ctr"/>
            <a:r>
              <a:rPr lang="en-US" sz="4400" b="1" dirty="0">
                <a:ln/>
                <a:solidFill>
                  <a:schemeClr val="accent3"/>
                </a:solidFill>
              </a:rPr>
              <a:t>ON</a:t>
            </a:r>
          </a:p>
          <a:p>
            <a:pPr algn="ctr"/>
            <a:r>
              <a:rPr lang="en-US" sz="4400" b="1" dirty="0">
                <a:ln/>
                <a:solidFill>
                  <a:schemeClr val="accent3"/>
                </a:solidFill>
              </a:rPr>
              <a:t> WASTE SEGREGATION</a:t>
            </a:r>
            <a:endParaRPr lang="en-US" sz="4400" b="1" cap="none" spc="0" dirty="0">
              <a:ln/>
              <a:solidFill>
                <a:schemeClr val="accent3"/>
              </a:solidFill>
              <a:effectLst/>
            </a:endParaRPr>
          </a:p>
        </p:txBody>
      </p:sp>
    </p:spTree>
    <p:extLst>
      <p:ext uri="{BB962C8B-B14F-4D97-AF65-F5344CB8AC3E}">
        <p14:creationId xmlns:p14="http://schemas.microsoft.com/office/powerpoint/2010/main" val="409577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8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WhatsApp Video 2026-08-13 at 1.04.32 PM">
            <a:hlinkClick r:id="" action="ppaction://media"/>
            <a:extLst>
              <a:ext uri="{FF2B5EF4-FFF2-40B4-BE49-F238E27FC236}">
                <a16:creationId xmlns:a16="http://schemas.microsoft.com/office/drawing/2014/main" id="{7928B252-B7F7-13B7-BF5F-DA402FFC530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646708" y="158367"/>
            <a:ext cx="3647665" cy="6541266"/>
          </a:xfrm>
          <a:prstGeom prst="rect">
            <a:avLst/>
          </a:prstGeom>
          <a:ln>
            <a:noFill/>
          </a:ln>
          <a:effectLst>
            <a:softEdge rad="112500"/>
          </a:effectLst>
        </p:spPr>
      </p:pic>
      <p:sp>
        <p:nvSpPr>
          <p:cNvPr id="2" name="Rectangle 1">
            <a:extLst>
              <a:ext uri="{FF2B5EF4-FFF2-40B4-BE49-F238E27FC236}">
                <a16:creationId xmlns:a16="http://schemas.microsoft.com/office/drawing/2014/main" id="{F8C12E44-DDA2-F539-3DDA-D107FC6F78A2}"/>
              </a:ext>
            </a:extLst>
          </p:cNvPr>
          <p:cNvSpPr/>
          <p:nvPr/>
        </p:nvSpPr>
        <p:spPr>
          <a:xfrm>
            <a:off x="763836" y="1962034"/>
            <a:ext cx="5588261" cy="255454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000" b="1" dirty="0">
                <a:ln/>
                <a:solidFill>
                  <a:schemeClr val="accent3"/>
                </a:solidFill>
              </a:rPr>
              <a:t>VIDEO ON </a:t>
            </a:r>
          </a:p>
          <a:p>
            <a:pPr algn="ctr"/>
            <a:r>
              <a:rPr lang="en-US" sz="4000" b="1" dirty="0">
                <a:ln/>
                <a:solidFill>
                  <a:schemeClr val="accent3"/>
                </a:solidFill>
              </a:rPr>
              <a:t>WASTE SEGREGATION</a:t>
            </a:r>
          </a:p>
          <a:p>
            <a:pPr algn="ctr"/>
            <a:r>
              <a:rPr lang="en-US" sz="4000" b="1" dirty="0">
                <a:ln/>
                <a:solidFill>
                  <a:schemeClr val="accent3"/>
                </a:solidFill>
              </a:rPr>
              <a:t> &amp;</a:t>
            </a:r>
          </a:p>
          <a:p>
            <a:pPr algn="ctr"/>
            <a:r>
              <a:rPr lang="en-US" sz="4000" b="1" dirty="0">
                <a:ln/>
                <a:solidFill>
                  <a:schemeClr val="accent3"/>
                </a:solidFill>
              </a:rPr>
              <a:t> CONSERVATION</a:t>
            </a:r>
            <a:endParaRPr lang="en-US" sz="2800" b="1" cap="none" spc="0" dirty="0">
              <a:ln/>
              <a:solidFill>
                <a:schemeClr val="accent3"/>
              </a:solidFill>
              <a:effectLst/>
            </a:endParaRPr>
          </a:p>
        </p:txBody>
      </p:sp>
    </p:spTree>
    <p:extLst>
      <p:ext uri="{BB962C8B-B14F-4D97-AF65-F5344CB8AC3E}">
        <p14:creationId xmlns:p14="http://schemas.microsoft.com/office/powerpoint/2010/main" val="272781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6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WhatsApp Video 2026-08-13 at 1.07.01 PM">
            <a:hlinkClick r:id="" action="ppaction://media"/>
            <a:extLst>
              <a:ext uri="{FF2B5EF4-FFF2-40B4-BE49-F238E27FC236}">
                <a16:creationId xmlns:a16="http://schemas.microsoft.com/office/drawing/2014/main" id="{015A98DB-AF23-0AFD-48AA-25BC31D10C3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400800" y="152298"/>
            <a:ext cx="4149050" cy="6705702"/>
          </a:xfrm>
          <a:prstGeom prst="rect">
            <a:avLst/>
          </a:prstGeom>
          <a:ln>
            <a:noFill/>
          </a:ln>
          <a:effectLst>
            <a:softEdge rad="112500"/>
          </a:effectLst>
        </p:spPr>
      </p:pic>
      <p:sp>
        <p:nvSpPr>
          <p:cNvPr id="2" name="Rectangle 1">
            <a:extLst>
              <a:ext uri="{FF2B5EF4-FFF2-40B4-BE49-F238E27FC236}">
                <a16:creationId xmlns:a16="http://schemas.microsoft.com/office/drawing/2014/main" id="{DD7434E2-0F71-01A3-08FD-F31D922A4B28}"/>
              </a:ext>
            </a:extLst>
          </p:cNvPr>
          <p:cNvSpPr/>
          <p:nvPr/>
        </p:nvSpPr>
        <p:spPr>
          <a:xfrm>
            <a:off x="324099" y="1958638"/>
            <a:ext cx="5771901" cy="255454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000" b="1" dirty="0">
                <a:ln/>
                <a:solidFill>
                  <a:schemeClr val="accent3"/>
                </a:solidFill>
              </a:rPr>
              <a:t>CLASSROOM TALK ON </a:t>
            </a:r>
          </a:p>
          <a:p>
            <a:pPr algn="ctr"/>
            <a:r>
              <a:rPr lang="en-US" sz="4000" b="1" dirty="0">
                <a:ln/>
                <a:solidFill>
                  <a:schemeClr val="accent3"/>
                </a:solidFill>
              </a:rPr>
              <a:t>WASTE SEGREGATION</a:t>
            </a:r>
          </a:p>
          <a:p>
            <a:pPr algn="ctr"/>
            <a:r>
              <a:rPr lang="en-US" sz="4000" b="1" dirty="0">
                <a:ln/>
                <a:solidFill>
                  <a:schemeClr val="accent3"/>
                </a:solidFill>
              </a:rPr>
              <a:t> &amp;</a:t>
            </a:r>
          </a:p>
          <a:p>
            <a:pPr algn="ctr"/>
            <a:r>
              <a:rPr lang="en-US" sz="4000" b="1" dirty="0">
                <a:ln/>
                <a:solidFill>
                  <a:schemeClr val="accent3"/>
                </a:solidFill>
              </a:rPr>
              <a:t> CONSERVATION</a:t>
            </a:r>
            <a:endParaRPr lang="en-US" sz="2400" b="1" cap="none" spc="0" dirty="0">
              <a:ln/>
              <a:solidFill>
                <a:schemeClr val="accent3"/>
              </a:solidFill>
              <a:effectLst/>
            </a:endParaRPr>
          </a:p>
        </p:txBody>
      </p:sp>
    </p:spTree>
    <p:extLst>
      <p:ext uri="{BB962C8B-B14F-4D97-AF65-F5344CB8AC3E}">
        <p14:creationId xmlns:p14="http://schemas.microsoft.com/office/powerpoint/2010/main" val="180684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7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5079B5-D1CC-F987-97DF-16131726D6F1}"/>
              </a:ext>
            </a:extLst>
          </p:cNvPr>
          <p:cNvPicPr>
            <a:picLocks noChangeAspect="1"/>
          </p:cNvPicPr>
          <p:nvPr/>
        </p:nvPicPr>
        <p:blipFill>
          <a:blip r:embed="rId2"/>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5AE67BA2-5636-73FE-D9C2-CC187679369B}"/>
              </a:ext>
            </a:extLst>
          </p:cNvPr>
          <p:cNvSpPr/>
          <p:nvPr/>
        </p:nvSpPr>
        <p:spPr>
          <a:xfrm>
            <a:off x="1953028" y="1219558"/>
            <a:ext cx="8031301" cy="3416320"/>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002060"/>
                  </a:solidFill>
                </a:ln>
                <a:solidFill>
                  <a:schemeClr val="tx2">
                    <a:lumMod val="75000"/>
                  </a:schemeClr>
                </a:solidFill>
                <a:effectLst/>
              </a:rPr>
              <a:t>WEEK 5</a:t>
            </a:r>
          </a:p>
          <a:p>
            <a:pPr algn="ctr"/>
            <a:endParaRPr lang="en-US" sz="5400" b="1" dirty="0">
              <a:ln>
                <a:solidFill>
                  <a:srgbClr val="002060"/>
                </a:solidFill>
              </a:ln>
              <a:solidFill>
                <a:schemeClr val="tx2">
                  <a:lumMod val="75000"/>
                </a:schemeClr>
              </a:solidFill>
            </a:endParaRPr>
          </a:p>
          <a:p>
            <a:pPr algn="ctr"/>
            <a:r>
              <a:rPr lang="en-US" sz="5400" b="1" cap="none" spc="0" dirty="0">
                <a:ln>
                  <a:solidFill>
                    <a:srgbClr val="002060"/>
                  </a:solidFill>
                </a:ln>
                <a:solidFill>
                  <a:schemeClr val="tx2">
                    <a:lumMod val="75000"/>
                  </a:schemeClr>
                </a:solidFill>
                <a:effectLst/>
              </a:rPr>
              <a:t>SCHOOL WIDE </a:t>
            </a:r>
          </a:p>
          <a:p>
            <a:pPr algn="ctr"/>
            <a:r>
              <a:rPr lang="en-US" sz="5400" b="1" cap="none" spc="0" dirty="0">
                <a:ln>
                  <a:solidFill>
                    <a:srgbClr val="002060"/>
                  </a:solidFill>
                </a:ln>
                <a:solidFill>
                  <a:schemeClr val="tx2">
                    <a:lumMod val="75000"/>
                  </a:schemeClr>
                </a:solidFill>
                <a:effectLst/>
              </a:rPr>
              <a:t>AWARENESS CAMPAIGN</a:t>
            </a:r>
          </a:p>
        </p:txBody>
      </p:sp>
    </p:spTree>
    <p:extLst>
      <p:ext uri="{BB962C8B-B14F-4D97-AF65-F5344CB8AC3E}">
        <p14:creationId xmlns:p14="http://schemas.microsoft.com/office/powerpoint/2010/main" val="32396514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sApp Video 2026-08-13 at 1.09.04 PM">
            <a:hlinkClick r:id="" action="ppaction://media"/>
            <a:extLst>
              <a:ext uri="{FF2B5EF4-FFF2-40B4-BE49-F238E27FC236}">
                <a16:creationId xmlns:a16="http://schemas.microsoft.com/office/drawing/2014/main" id="{9D981810-2AEC-0475-D95F-87452B00805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79871" y="948863"/>
            <a:ext cx="10024943" cy="5590833"/>
          </a:xfrm>
          <a:prstGeom prst="rect">
            <a:avLst/>
          </a:prstGeom>
          <a:ln>
            <a:noFill/>
          </a:ln>
          <a:effectLst>
            <a:softEdge rad="112500"/>
          </a:effectLst>
        </p:spPr>
      </p:pic>
      <p:sp>
        <p:nvSpPr>
          <p:cNvPr id="3" name="Rectangle 2">
            <a:extLst>
              <a:ext uri="{FF2B5EF4-FFF2-40B4-BE49-F238E27FC236}">
                <a16:creationId xmlns:a16="http://schemas.microsoft.com/office/drawing/2014/main" id="{EA40A22C-69D4-0FB6-2561-AE9FAD6A95F0}"/>
              </a:ext>
            </a:extLst>
          </p:cNvPr>
          <p:cNvSpPr/>
          <p:nvPr/>
        </p:nvSpPr>
        <p:spPr>
          <a:xfrm>
            <a:off x="1849886" y="444054"/>
            <a:ext cx="8862619" cy="132343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000" b="1" cap="none" spc="0" dirty="0">
                <a:ln/>
                <a:solidFill>
                  <a:srgbClr val="FF0000"/>
                </a:solidFill>
                <a:effectLst/>
                <a:highlight>
                  <a:srgbClr val="C0C0C0"/>
                </a:highlight>
              </a:rPr>
              <a:t>DEMONST</a:t>
            </a:r>
            <a:r>
              <a:rPr lang="en-US" sz="4000" b="1" dirty="0">
                <a:ln/>
                <a:solidFill>
                  <a:srgbClr val="FF0000"/>
                </a:solidFill>
                <a:highlight>
                  <a:srgbClr val="C0C0C0"/>
                </a:highlight>
              </a:rPr>
              <a:t>RATING SKIT ON</a:t>
            </a:r>
          </a:p>
          <a:p>
            <a:pPr algn="ctr"/>
            <a:r>
              <a:rPr lang="en-US" sz="4000" b="1" cap="none" spc="0" dirty="0">
                <a:ln/>
                <a:solidFill>
                  <a:srgbClr val="FF0000"/>
                </a:solidFill>
                <a:effectLst/>
                <a:highlight>
                  <a:srgbClr val="C0C0C0"/>
                </a:highlight>
              </a:rPr>
              <a:t>JOURNEY OF PLASTIC INTO OCEAN</a:t>
            </a:r>
          </a:p>
        </p:txBody>
      </p:sp>
    </p:spTree>
    <p:extLst>
      <p:ext uri="{BB962C8B-B14F-4D97-AF65-F5344CB8AC3E}">
        <p14:creationId xmlns:p14="http://schemas.microsoft.com/office/powerpoint/2010/main" val="4006227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2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CEC569-75A3-6DB3-C57A-231550125FFA}"/>
              </a:ext>
            </a:extLst>
          </p:cNvPr>
          <p:cNvSpPr/>
          <p:nvPr/>
        </p:nvSpPr>
        <p:spPr>
          <a:xfrm>
            <a:off x="-115745" y="2182310"/>
            <a:ext cx="3958542" cy="1446550"/>
          </a:xfrm>
          <a:prstGeom prst="rect">
            <a:avLst/>
          </a:prstGeom>
          <a:noFill/>
        </p:spPr>
        <p:txBody>
          <a:bodyPr wrap="square" lIns="91440" tIns="45720" rIns="91440" bIns="45720">
            <a:spAutoFit/>
          </a:bodyPr>
          <a:lstStyle/>
          <a:p>
            <a:pPr algn="ctr"/>
            <a:r>
              <a:rPr lang="en-US" sz="4400" b="1" dirty="0">
                <a:ln w="9525">
                  <a:solidFill>
                    <a:schemeClr val="bg1"/>
                  </a:solidFill>
                  <a:prstDash val="solid"/>
                </a:ln>
                <a:effectLst>
                  <a:outerShdw blurRad="12700" dist="38100" dir="2700000" algn="tl" rotWithShape="0">
                    <a:schemeClr val="bg1">
                      <a:lumMod val="50000"/>
                    </a:schemeClr>
                  </a:outerShdw>
                </a:effectLst>
              </a:rPr>
              <a:t>POSTER EXHIBITION</a:t>
            </a:r>
            <a:endParaRPr lang="en-US" sz="4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4" name="Picture 3">
            <a:extLst>
              <a:ext uri="{FF2B5EF4-FFF2-40B4-BE49-F238E27FC236}">
                <a16:creationId xmlns:a16="http://schemas.microsoft.com/office/drawing/2014/main" id="{BCD727C1-9D9B-AC68-91D6-0EB9724FD1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7690" y="222455"/>
            <a:ext cx="6413090" cy="6413090"/>
          </a:xfrm>
          <a:prstGeom prst="rect">
            <a:avLst/>
          </a:prstGeom>
        </p:spPr>
      </p:pic>
    </p:spTree>
    <p:extLst>
      <p:ext uri="{BB962C8B-B14F-4D97-AF65-F5344CB8AC3E}">
        <p14:creationId xmlns:p14="http://schemas.microsoft.com/office/powerpoint/2010/main" val="32102349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AED2B8-3CAB-EBAD-FF1E-D8851376E009}"/>
              </a:ext>
            </a:extLst>
          </p:cNvPr>
          <p:cNvPicPr>
            <a:picLocks noChangeAspect="1"/>
          </p:cNvPicPr>
          <p:nvPr/>
        </p:nvPicPr>
        <p:blipFill>
          <a:blip r:embed="rId4"/>
          <a:stretch>
            <a:fillRect/>
          </a:stretch>
        </p:blipFill>
        <p:spPr>
          <a:xfrm>
            <a:off x="0" y="0"/>
            <a:ext cx="12192000" cy="6857999"/>
          </a:xfrm>
          <a:prstGeom prst="rect">
            <a:avLst/>
          </a:prstGeom>
        </p:spPr>
      </p:pic>
      <p:pic>
        <p:nvPicPr>
          <p:cNvPr id="2" name="WhatsApp Video 2026-08-13 at 1.28.25 PM">
            <a:hlinkClick r:id="" action="ppaction://media"/>
            <a:extLst>
              <a:ext uri="{FF2B5EF4-FFF2-40B4-BE49-F238E27FC236}">
                <a16:creationId xmlns:a16="http://schemas.microsoft.com/office/drawing/2014/main" id="{B84E0C07-E4AF-212B-4123-B897B83CE62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949387" y="145951"/>
            <a:ext cx="4271059" cy="6566097"/>
          </a:xfrm>
          <a:prstGeom prst="rect">
            <a:avLst/>
          </a:prstGeom>
          <a:ln>
            <a:noFill/>
          </a:ln>
          <a:effectLst>
            <a:softEdge rad="112500"/>
          </a:effectLst>
        </p:spPr>
      </p:pic>
      <p:sp>
        <p:nvSpPr>
          <p:cNvPr id="3" name="Rectangle 2">
            <a:extLst>
              <a:ext uri="{FF2B5EF4-FFF2-40B4-BE49-F238E27FC236}">
                <a16:creationId xmlns:a16="http://schemas.microsoft.com/office/drawing/2014/main" id="{003679DA-1B89-10F9-37EF-01ABCDDD5AA1}"/>
              </a:ext>
            </a:extLst>
          </p:cNvPr>
          <p:cNvSpPr/>
          <p:nvPr/>
        </p:nvSpPr>
        <p:spPr>
          <a:xfrm>
            <a:off x="145550" y="1908556"/>
            <a:ext cx="5803837" cy="1938992"/>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000" b="1" cap="none" spc="0" dirty="0">
                <a:ln/>
                <a:solidFill>
                  <a:srgbClr val="081140"/>
                </a:solidFill>
                <a:effectLst/>
              </a:rPr>
              <a:t>PLASTIC BREAKDOWN</a:t>
            </a:r>
          </a:p>
          <a:p>
            <a:pPr algn="ctr"/>
            <a:r>
              <a:rPr lang="en-US" sz="4000" b="1" cap="none" spc="0" dirty="0">
                <a:ln/>
                <a:solidFill>
                  <a:srgbClr val="081140"/>
                </a:solidFill>
                <a:effectLst/>
              </a:rPr>
              <a:t> TIMELINE </a:t>
            </a:r>
          </a:p>
          <a:p>
            <a:pPr algn="ctr"/>
            <a:r>
              <a:rPr lang="en-US" sz="4000" b="1" cap="none" spc="0" dirty="0">
                <a:ln/>
                <a:solidFill>
                  <a:srgbClr val="081140"/>
                </a:solidFill>
                <a:effectLst/>
              </a:rPr>
              <a:t>PRESENTATION</a:t>
            </a:r>
          </a:p>
        </p:txBody>
      </p:sp>
      <p:sp>
        <p:nvSpPr>
          <p:cNvPr id="7" name="TextBox 6">
            <a:extLst>
              <a:ext uri="{FF2B5EF4-FFF2-40B4-BE49-F238E27FC236}">
                <a16:creationId xmlns:a16="http://schemas.microsoft.com/office/drawing/2014/main" id="{47006EA8-814A-D513-87FF-31C6F13DCE6A}"/>
              </a:ext>
            </a:extLst>
          </p:cNvPr>
          <p:cNvSpPr txBox="1"/>
          <p:nvPr/>
        </p:nvSpPr>
        <p:spPr>
          <a:xfrm>
            <a:off x="2033125" y="1142420"/>
            <a:ext cx="6153992" cy="584775"/>
          </a:xfrm>
          <a:prstGeom prst="rect">
            <a:avLst/>
          </a:prstGeom>
          <a:noFill/>
        </p:spPr>
        <p:txBody>
          <a:bodyPr wrap="square">
            <a:spAutoFit/>
          </a:bodyPr>
          <a:lstStyle/>
          <a:p>
            <a:r>
              <a:rPr lang="en-US" sz="3200" b="1" dirty="0">
                <a:solidFill>
                  <a:srgbClr val="081140"/>
                </a:solidFill>
              </a:rPr>
              <a:t>WEEK 6</a:t>
            </a:r>
          </a:p>
        </p:txBody>
      </p:sp>
    </p:spTree>
    <p:extLst>
      <p:ext uri="{BB962C8B-B14F-4D97-AF65-F5344CB8AC3E}">
        <p14:creationId xmlns:p14="http://schemas.microsoft.com/office/powerpoint/2010/main" val="127156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8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E80DD0-62D0-217D-F677-4CDEFB19D18F}"/>
              </a:ext>
            </a:extLst>
          </p:cNvPr>
          <p:cNvPicPr>
            <a:picLocks noChangeAspect="1"/>
          </p:cNvPicPr>
          <p:nvPr/>
        </p:nvPicPr>
        <p:blipFill>
          <a:blip r:embed="rId2"/>
          <a:stretch>
            <a:fillRect/>
          </a:stretch>
        </p:blipFill>
        <p:spPr>
          <a:xfrm>
            <a:off x="210992" y="676216"/>
            <a:ext cx="11770016" cy="5505568"/>
          </a:xfrm>
          <a:prstGeom prst="rect">
            <a:avLst/>
          </a:prstGeom>
        </p:spPr>
      </p:pic>
    </p:spTree>
    <p:extLst>
      <p:ext uri="{BB962C8B-B14F-4D97-AF65-F5344CB8AC3E}">
        <p14:creationId xmlns:p14="http://schemas.microsoft.com/office/powerpoint/2010/main" val="6563148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3F21B5-A680-2B67-8E29-09FCD79021F0}"/>
              </a:ext>
            </a:extLst>
          </p:cNvPr>
          <p:cNvPicPr>
            <a:picLocks noChangeAspect="1"/>
          </p:cNvPicPr>
          <p:nvPr/>
        </p:nvPicPr>
        <p:blipFill>
          <a:blip r:embed="rId2"/>
          <a:stretch>
            <a:fillRect/>
          </a:stretch>
        </p:blipFill>
        <p:spPr>
          <a:xfrm>
            <a:off x="412955" y="888464"/>
            <a:ext cx="11604995" cy="5497587"/>
          </a:xfrm>
          <a:prstGeom prst="rect">
            <a:avLst/>
          </a:prstGeom>
        </p:spPr>
      </p:pic>
    </p:spTree>
    <p:extLst>
      <p:ext uri="{BB962C8B-B14F-4D97-AF65-F5344CB8AC3E}">
        <p14:creationId xmlns:p14="http://schemas.microsoft.com/office/powerpoint/2010/main" val="9777837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A3BA51-A7CC-463F-8B1A-E574E529F703}"/>
              </a:ext>
            </a:extLst>
          </p:cNvPr>
          <p:cNvPicPr>
            <a:picLocks noChangeAspect="1"/>
          </p:cNvPicPr>
          <p:nvPr/>
        </p:nvPicPr>
        <p:blipFill>
          <a:blip r:embed="rId2"/>
          <a:stretch>
            <a:fillRect/>
          </a:stretch>
        </p:blipFill>
        <p:spPr>
          <a:xfrm>
            <a:off x="1227204" y="707247"/>
            <a:ext cx="10028904" cy="5621532"/>
          </a:xfrm>
          <a:prstGeom prst="rect">
            <a:avLst/>
          </a:prstGeom>
        </p:spPr>
      </p:pic>
    </p:spTree>
    <p:extLst>
      <p:ext uri="{BB962C8B-B14F-4D97-AF65-F5344CB8AC3E}">
        <p14:creationId xmlns:p14="http://schemas.microsoft.com/office/powerpoint/2010/main" val="37087136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1205C06-7CF3-9FC9-5DEC-EF454017092E}"/>
              </a:ext>
            </a:extLst>
          </p:cNvPr>
          <p:cNvPicPr>
            <a:picLocks noChangeAspect="1"/>
          </p:cNvPicPr>
          <p:nvPr/>
        </p:nvPicPr>
        <p:blipFill>
          <a:blip r:embed="rId2"/>
          <a:stretch>
            <a:fillRect/>
          </a:stretch>
        </p:blipFill>
        <p:spPr>
          <a:xfrm>
            <a:off x="0" y="0"/>
            <a:ext cx="12192000" cy="6848707"/>
          </a:xfrm>
          <a:prstGeom prst="rect">
            <a:avLst/>
          </a:prstGeom>
        </p:spPr>
      </p:pic>
      <p:sp>
        <p:nvSpPr>
          <p:cNvPr id="2" name="Rectangle 1">
            <a:extLst>
              <a:ext uri="{FF2B5EF4-FFF2-40B4-BE49-F238E27FC236}">
                <a16:creationId xmlns:a16="http://schemas.microsoft.com/office/drawing/2014/main" id="{5ACDC7D1-1C6B-D0B2-791F-C8C95968A692}"/>
              </a:ext>
            </a:extLst>
          </p:cNvPr>
          <p:cNvSpPr/>
          <p:nvPr/>
        </p:nvSpPr>
        <p:spPr>
          <a:xfrm>
            <a:off x="2604304" y="1225507"/>
            <a:ext cx="5328782" cy="4616648"/>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lIns="91440" tIns="45720" rIns="91440" bIns="45720">
            <a:spAutoFit/>
          </a:bodyPr>
          <a:lstStyle/>
          <a:p>
            <a:pPr algn="ctr"/>
            <a:r>
              <a:rPr lang="en-US" sz="6000" b="1" dirty="0">
                <a:ln w="0"/>
                <a:effectLst>
                  <a:outerShdw blurRad="38100" dist="19050" dir="2700000" algn="tl" rotWithShape="0">
                    <a:schemeClr val="dk1">
                      <a:alpha val="40000"/>
                    </a:schemeClr>
                  </a:outerShdw>
                </a:effectLst>
              </a:rPr>
              <a:t>WEEK 7</a:t>
            </a:r>
          </a:p>
          <a:p>
            <a:pPr algn="ctr"/>
            <a:r>
              <a:rPr lang="en-US" sz="6000" b="1" dirty="0">
                <a:ln w="0"/>
                <a:effectLst>
                  <a:outerShdw blurRad="38100" dist="19050" dir="2700000" algn="tl" rotWithShape="0">
                    <a:schemeClr val="dk1">
                      <a:alpha val="40000"/>
                    </a:schemeClr>
                  </a:outerShdw>
                </a:effectLst>
              </a:rPr>
              <a:t>NO SINGLE - USE PLASTIC WEEK</a:t>
            </a:r>
          </a:p>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6" name="Picture 5">
            <a:extLst>
              <a:ext uri="{FF2B5EF4-FFF2-40B4-BE49-F238E27FC236}">
                <a16:creationId xmlns:a16="http://schemas.microsoft.com/office/drawing/2014/main" id="{4CE83002-B4A4-369F-A952-A1537B0D432A}"/>
              </a:ext>
            </a:extLst>
          </p:cNvPr>
          <p:cNvPicPr>
            <a:picLocks noChangeAspect="1"/>
          </p:cNvPicPr>
          <p:nvPr/>
        </p:nvPicPr>
        <p:blipFill>
          <a:blip r:embed="rId3"/>
          <a:srcRect l="16905" t="6280" r="15483" b="13314"/>
          <a:stretch>
            <a:fillRect/>
          </a:stretch>
        </p:blipFill>
        <p:spPr>
          <a:xfrm>
            <a:off x="8390574" y="1225507"/>
            <a:ext cx="3582076" cy="5348913"/>
          </a:xfrm>
          <a:prstGeom prst="rect">
            <a:avLst/>
          </a:prstGeom>
          <a:ln>
            <a:noFill/>
          </a:ln>
          <a:effectLst>
            <a:softEdge rad="112500"/>
          </a:effectLst>
        </p:spPr>
      </p:pic>
    </p:spTree>
    <p:extLst>
      <p:ext uri="{BB962C8B-B14F-4D97-AF65-F5344CB8AC3E}">
        <p14:creationId xmlns:p14="http://schemas.microsoft.com/office/powerpoint/2010/main" val="4233947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E18524-B653-729D-17EE-E5FAAF222453}"/>
              </a:ext>
            </a:extLst>
          </p:cNvPr>
          <p:cNvPicPr>
            <a:picLocks noChangeAspect="1"/>
          </p:cNvPicPr>
          <p:nvPr/>
        </p:nvPicPr>
        <p:blipFill>
          <a:blip r:embed="rId2"/>
          <a:stretch>
            <a:fillRect/>
          </a:stretch>
        </p:blipFill>
        <p:spPr>
          <a:xfrm>
            <a:off x="5454869" y="312752"/>
            <a:ext cx="4587765" cy="6232496"/>
          </a:xfrm>
          <a:prstGeom prst="rect">
            <a:avLst/>
          </a:prstGeom>
        </p:spPr>
      </p:pic>
      <p:sp>
        <p:nvSpPr>
          <p:cNvPr id="5" name="Rectangle 4">
            <a:extLst>
              <a:ext uri="{FF2B5EF4-FFF2-40B4-BE49-F238E27FC236}">
                <a16:creationId xmlns:a16="http://schemas.microsoft.com/office/drawing/2014/main" id="{CD164850-932E-8D96-18DA-41A344609745}"/>
              </a:ext>
            </a:extLst>
          </p:cNvPr>
          <p:cNvSpPr/>
          <p:nvPr/>
        </p:nvSpPr>
        <p:spPr>
          <a:xfrm>
            <a:off x="329886" y="1532784"/>
            <a:ext cx="4447066" cy="1754326"/>
          </a:xfrm>
          <a:prstGeom prst="rect">
            <a:avLst/>
          </a:prstGeom>
          <a:noFill/>
        </p:spPr>
        <p:txBody>
          <a:bodyPr wrap="square" lIns="91440" tIns="45720" rIns="91440" bIns="45720">
            <a:spAutoFit/>
          </a:bodyPr>
          <a:lstStyle/>
          <a:p>
            <a:pPr algn="ctr"/>
            <a:r>
              <a:rPr lang="en-US" sz="5400" dirty="0">
                <a:ln w="0"/>
                <a:effectLst>
                  <a:outerShdw blurRad="38100" dist="19050" dir="2700000" algn="tl" rotWithShape="0">
                    <a:schemeClr val="dk1">
                      <a:alpha val="40000"/>
                    </a:schemeClr>
                  </a:outerShdw>
                </a:effectLst>
              </a:rPr>
              <a:t>Teachers using </a:t>
            </a:r>
          </a:p>
          <a:p>
            <a:pPr algn="ctr"/>
            <a:r>
              <a:rPr lang="en-US" sz="5400" dirty="0">
                <a:ln w="0"/>
                <a:effectLst>
                  <a:outerShdw blurRad="38100" dist="19050" dir="2700000" algn="tl" rotWithShape="0">
                    <a:schemeClr val="dk1">
                      <a:alpha val="40000"/>
                    </a:schemeClr>
                  </a:outerShdw>
                </a:effectLst>
              </a:rPr>
              <a:t>Steel Tea cups</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3469466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5BE5C9-FC2D-1D3E-F57E-DFD9E9BB6CB7}"/>
              </a:ext>
            </a:extLst>
          </p:cNvPr>
          <p:cNvPicPr>
            <a:picLocks noChangeAspect="1"/>
          </p:cNvPicPr>
          <p:nvPr/>
        </p:nvPicPr>
        <p:blipFill>
          <a:blip r:embed="rId2"/>
          <a:stretch>
            <a:fillRect/>
          </a:stretch>
        </p:blipFill>
        <p:spPr>
          <a:xfrm>
            <a:off x="583768" y="1403132"/>
            <a:ext cx="4949929" cy="4430110"/>
          </a:xfrm>
          <a:prstGeom prst="rect">
            <a:avLst/>
          </a:prstGeom>
          <a:ln>
            <a:noFill/>
          </a:ln>
          <a:effectLst>
            <a:softEdge rad="112500"/>
          </a:effectLst>
        </p:spPr>
      </p:pic>
      <p:pic>
        <p:nvPicPr>
          <p:cNvPr id="5" name="Picture 4">
            <a:extLst>
              <a:ext uri="{FF2B5EF4-FFF2-40B4-BE49-F238E27FC236}">
                <a16:creationId xmlns:a16="http://schemas.microsoft.com/office/drawing/2014/main" id="{12B3620A-A2A4-5DE5-1533-393A507692A2}"/>
              </a:ext>
            </a:extLst>
          </p:cNvPr>
          <p:cNvPicPr>
            <a:picLocks noChangeAspect="1"/>
          </p:cNvPicPr>
          <p:nvPr/>
        </p:nvPicPr>
        <p:blipFill>
          <a:blip r:embed="rId3"/>
          <a:stretch>
            <a:fillRect/>
          </a:stretch>
        </p:blipFill>
        <p:spPr>
          <a:xfrm>
            <a:off x="6216426" y="1403132"/>
            <a:ext cx="4829503" cy="4499898"/>
          </a:xfrm>
          <a:prstGeom prst="rect">
            <a:avLst/>
          </a:prstGeom>
          <a:ln>
            <a:noFill/>
          </a:ln>
          <a:effectLst>
            <a:softEdge rad="112500"/>
          </a:effectLst>
        </p:spPr>
      </p:pic>
      <p:sp>
        <p:nvSpPr>
          <p:cNvPr id="6" name="Rectangle 5">
            <a:extLst>
              <a:ext uri="{FF2B5EF4-FFF2-40B4-BE49-F238E27FC236}">
                <a16:creationId xmlns:a16="http://schemas.microsoft.com/office/drawing/2014/main" id="{DF4BF6E0-C3B4-9F36-8721-897B8BEFF5C5}"/>
              </a:ext>
            </a:extLst>
          </p:cNvPr>
          <p:cNvSpPr/>
          <p:nvPr/>
        </p:nvSpPr>
        <p:spPr>
          <a:xfrm>
            <a:off x="1122756" y="231695"/>
            <a:ext cx="9346958" cy="1446550"/>
          </a:xfrm>
          <a:prstGeom prst="rect">
            <a:avLst/>
          </a:prstGeom>
          <a:noFill/>
        </p:spPr>
        <p:txBody>
          <a:bodyPr wrap="square" lIns="91440" tIns="45720" rIns="91440" bIns="45720">
            <a:spAutoFit/>
          </a:bodyPr>
          <a:lstStyle/>
          <a:p>
            <a:pPr algn="ctr"/>
            <a:r>
              <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Students using reusable alternatives</a:t>
            </a:r>
          </a:p>
          <a:p>
            <a:pPr algn="ctr"/>
            <a:r>
              <a:rPr lang="en-US" sz="4400" b="1" u="sng" cap="none" spc="0" dirty="0">
                <a:ln w="12700">
                  <a:solidFill>
                    <a:schemeClr val="accent1"/>
                  </a:solidFill>
                  <a:prstDash val="solid"/>
                </a:ln>
                <a:solidFill>
                  <a:srgbClr val="FF0000"/>
                </a:solidFill>
                <a:effectLst>
                  <a:outerShdw dist="38100" dir="2640000" algn="bl" rotWithShape="0">
                    <a:schemeClr val="accent1"/>
                  </a:outerShdw>
                </a:effectLst>
              </a:rPr>
              <a:t>Steel </a:t>
            </a:r>
            <a:r>
              <a:rPr lang="en-US" sz="4400" b="1" u="sng" cap="none" spc="0" dirty="0" err="1">
                <a:ln w="12700">
                  <a:solidFill>
                    <a:schemeClr val="accent1"/>
                  </a:solidFill>
                  <a:prstDash val="solid"/>
                </a:ln>
                <a:solidFill>
                  <a:srgbClr val="FF0000"/>
                </a:solidFill>
                <a:effectLst>
                  <a:outerShdw dist="38100" dir="2640000" algn="bl" rotWithShape="0">
                    <a:schemeClr val="accent1"/>
                  </a:outerShdw>
                </a:effectLst>
              </a:rPr>
              <a:t>tiffins</a:t>
            </a:r>
            <a:r>
              <a:rPr lang="en-US" sz="4400" b="1" u="sng" cap="none" spc="0" dirty="0">
                <a:ln w="12700">
                  <a:solidFill>
                    <a:schemeClr val="accent1"/>
                  </a:solidFill>
                  <a:prstDash val="solid"/>
                </a:ln>
                <a:solidFill>
                  <a:srgbClr val="FF0000"/>
                </a:solidFill>
                <a:effectLst>
                  <a:outerShdw dist="38100" dir="2640000" algn="bl" rotWithShape="0">
                    <a:schemeClr val="accent1"/>
                  </a:outerShdw>
                </a:effectLst>
              </a:rPr>
              <a:t> &amp; Water bottles</a:t>
            </a:r>
          </a:p>
        </p:txBody>
      </p:sp>
    </p:spTree>
    <p:extLst>
      <p:ext uri="{BB962C8B-B14F-4D97-AF65-F5344CB8AC3E}">
        <p14:creationId xmlns:p14="http://schemas.microsoft.com/office/powerpoint/2010/main" val="32294304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331CA5-9178-4D40-D369-4F269C38BFE7}"/>
              </a:ext>
            </a:extLst>
          </p:cNvPr>
          <p:cNvSpPr txBox="1"/>
          <p:nvPr/>
        </p:nvSpPr>
        <p:spPr>
          <a:xfrm>
            <a:off x="804041" y="1261242"/>
            <a:ext cx="11508828" cy="3600986"/>
          </a:xfrm>
          <a:prstGeom prst="rect">
            <a:avLst/>
          </a:prstGeom>
          <a:noFill/>
        </p:spPr>
        <p:txBody>
          <a:bodyPr wrap="square">
            <a:spAutoFit/>
          </a:bodyPr>
          <a:lstStyle/>
          <a:p>
            <a:r>
              <a:rPr lang="en-US" sz="3600" b="1" u="sng" dirty="0"/>
              <a:t>WEEK 7 REPORT: NO SINGLE-USE PLASTIC WEEK</a:t>
            </a:r>
          </a:p>
          <a:p>
            <a:endParaRPr lang="en-US" sz="3200" dirty="0"/>
          </a:p>
          <a:p>
            <a:endParaRPr lang="en-US" sz="3200" dirty="0"/>
          </a:p>
          <a:p>
            <a:r>
              <a:rPr lang="en-US" sz="3200" dirty="0"/>
              <a:t>Objective</a:t>
            </a:r>
          </a:p>
          <a:p>
            <a:r>
              <a:rPr lang="en-US" sz="3200" dirty="0"/>
              <a:t>To completely eliminate single-use plastic across the campus by promoting long-lasting, sustainable alternatives among faculty and students.</a:t>
            </a:r>
            <a:endParaRPr lang="en-US" dirty="0"/>
          </a:p>
        </p:txBody>
      </p:sp>
    </p:spTree>
    <p:extLst>
      <p:ext uri="{BB962C8B-B14F-4D97-AF65-F5344CB8AC3E}">
        <p14:creationId xmlns:p14="http://schemas.microsoft.com/office/powerpoint/2010/main" val="2300131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89E531-E381-B558-2D49-0B18AE124FAB}"/>
              </a:ext>
            </a:extLst>
          </p:cNvPr>
          <p:cNvSpPr txBox="1"/>
          <p:nvPr/>
        </p:nvSpPr>
        <p:spPr>
          <a:xfrm>
            <a:off x="157655" y="930166"/>
            <a:ext cx="12186745" cy="4914880"/>
          </a:xfrm>
          <a:prstGeom prst="rect">
            <a:avLst/>
          </a:prstGeom>
          <a:noFill/>
        </p:spPr>
        <p:txBody>
          <a:bodyPr wrap="square">
            <a:spAutoFit/>
          </a:bodyPr>
          <a:lstStyle/>
          <a:p>
            <a:r>
              <a:rPr lang="en-US" sz="2800" b="1" dirty="0"/>
              <a:t>Key Initiatives &amp; Action Items</a:t>
            </a:r>
          </a:p>
          <a:p>
            <a:r>
              <a:rPr lang="en-US" sz="2800" dirty="0"/>
              <a:t>•	Faculty Drive — Eco-Friendly Tea Break Teachers officially transitioned from disposable plastic/paper cups to durable steel cups for their daily tea and coffee routines. </a:t>
            </a:r>
          </a:p>
          <a:p>
            <a:r>
              <a:rPr lang="en-US" sz="2800" dirty="0"/>
              <a:t>o	Documentation: Video coverage was recorded to highlight staff leadership in sustainability.</a:t>
            </a:r>
          </a:p>
          <a:p>
            <a:r>
              <a:rPr lang="en-US" sz="2800" dirty="0"/>
              <a:t>•	Student Drive — Reusable Steel Containers Students actively participated by swapping out disposable items for sustainable alternatives: </a:t>
            </a:r>
          </a:p>
          <a:p>
            <a:r>
              <a:rPr lang="en-US" sz="2800" dirty="0"/>
              <a:t>o	Replaced plastic water bottles with steel water bottles.</a:t>
            </a:r>
          </a:p>
          <a:p>
            <a:r>
              <a:rPr lang="en-US" sz="2800" dirty="0"/>
              <a:t>o	Replaced disposable/plastic food containers with steel </a:t>
            </a:r>
            <a:r>
              <a:rPr lang="en-US" sz="2800" dirty="0" err="1"/>
              <a:t>tiffins</a:t>
            </a:r>
            <a:r>
              <a:rPr lang="en-US" sz="2800" dirty="0"/>
              <a:t>.</a:t>
            </a:r>
          </a:p>
          <a:p>
            <a:r>
              <a:rPr lang="en-US" sz="2800" dirty="0"/>
              <a:t>o	Replaced single-use bags with reusable cloth totes and lunch bags</a:t>
            </a:r>
          </a:p>
        </p:txBody>
      </p:sp>
    </p:spTree>
    <p:extLst>
      <p:ext uri="{BB962C8B-B14F-4D97-AF65-F5344CB8AC3E}">
        <p14:creationId xmlns:p14="http://schemas.microsoft.com/office/powerpoint/2010/main" val="16626645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F9EB5C-17F0-C308-9A68-A35E33157574}"/>
              </a:ext>
            </a:extLst>
          </p:cNvPr>
          <p:cNvSpPr txBox="1"/>
          <p:nvPr/>
        </p:nvSpPr>
        <p:spPr>
          <a:xfrm>
            <a:off x="614855" y="1340068"/>
            <a:ext cx="11177752" cy="4308872"/>
          </a:xfrm>
          <a:prstGeom prst="rect">
            <a:avLst/>
          </a:prstGeom>
          <a:noFill/>
        </p:spPr>
        <p:txBody>
          <a:bodyPr wrap="square">
            <a:spAutoFit/>
          </a:bodyPr>
          <a:lstStyle/>
          <a:p>
            <a:r>
              <a:rPr lang="en-US" sz="3200" b="1" u="sng" dirty="0"/>
              <a:t>Impact &amp; Outcomes</a:t>
            </a:r>
          </a:p>
          <a:p>
            <a:r>
              <a:rPr lang="en-US" sz="3200" dirty="0"/>
              <a:t>•	</a:t>
            </a:r>
            <a:r>
              <a:rPr lang="en-US" sz="3200" b="1" dirty="0"/>
              <a:t>Significant Plastic Reduction: </a:t>
            </a:r>
            <a:r>
              <a:rPr lang="en-US" sz="3200" dirty="0"/>
              <a:t>Achieved a near-zero single-use plastic rate in staff rooms and lunch areas.</a:t>
            </a:r>
          </a:p>
          <a:p>
            <a:r>
              <a:rPr lang="en-US" sz="3200" dirty="0"/>
              <a:t>•</a:t>
            </a:r>
            <a:r>
              <a:rPr lang="en-US" sz="3200" b="1" dirty="0"/>
              <a:t>	Health &amp; Hygiene: </a:t>
            </a:r>
            <a:r>
              <a:rPr lang="en-US" sz="3200" dirty="0"/>
              <a:t>Promoted safer, non-toxic food and beverage consumption using food-grade stainless steel.</a:t>
            </a:r>
          </a:p>
          <a:p>
            <a:r>
              <a:rPr lang="en-US" sz="3200" dirty="0"/>
              <a:t>•	</a:t>
            </a:r>
            <a:r>
              <a:rPr lang="en-US" sz="3200" b="1" dirty="0"/>
              <a:t>Behavioral Shift:</a:t>
            </a:r>
            <a:r>
              <a:rPr lang="en-US" sz="3200" dirty="0"/>
              <a:t> Encouraged long-term habits of sustainability and environmental responsibility across all grade levels.</a:t>
            </a:r>
          </a:p>
          <a:p>
            <a:endParaRPr lang="en-US" dirty="0"/>
          </a:p>
        </p:txBody>
      </p:sp>
    </p:spTree>
    <p:extLst>
      <p:ext uri="{BB962C8B-B14F-4D97-AF65-F5344CB8AC3E}">
        <p14:creationId xmlns:p14="http://schemas.microsoft.com/office/powerpoint/2010/main" val="37077353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F55382-20C9-DFBC-29C6-680A0B30F981}"/>
              </a:ext>
            </a:extLst>
          </p:cNvPr>
          <p:cNvPicPr>
            <a:picLocks noChangeAspect="1"/>
          </p:cNvPicPr>
          <p:nvPr/>
        </p:nvPicPr>
        <p:blipFill>
          <a:blip r:embed="rId2"/>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204FD23-B64B-1730-34CA-744A8F533FD1}"/>
              </a:ext>
            </a:extLst>
          </p:cNvPr>
          <p:cNvSpPr/>
          <p:nvPr/>
        </p:nvSpPr>
        <p:spPr>
          <a:xfrm>
            <a:off x="1050768" y="1305341"/>
            <a:ext cx="9945181" cy="424731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002060"/>
                  </a:solidFill>
                </a:ln>
                <a:solidFill>
                  <a:schemeClr val="tx2">
                    <a:lumMod val="75000"/>
                  </a:schemeClr>
                </a:solidFill>
                <a:effectLst>
                  <a:glow rad="63500">
                    <a:schemeClr val="accent1">
                      <a:satMod val="175000"/>
                      <a:alpha val="40000"/>
                    </a:schemeClr>
                  </a:glow>
                </a:effectLst>
              </a:rPr>
              <a:t>WEEK 8</a:t>
            </a:r>
          </a:p>
          <a:p>
            <a:pPr algn="ctr"/>
            <a:r>
              <a:rPr lang="en-US" sz="5400" b="1" cap="none" spc="0" dirty="0">
                <a:ln>
                  <a:solidFill>
                    <a:srgbClr val="002060"/>
                  </a:solidFill>
                </a:ln>
                <a:solidFill>
                  <a:schemeClr val="tx2">
                    <a:lumMod val="75000"/>
                  </a:schemeClr>
                </a:solidFill>
                <a:effectLst>
                  <a:glow rad="63500">
                    <a:schemeClr val="accent1">
                      <a:satMod val="175000"/>
                      <a:alpha val="40000"/>
                    </a:schemeClr>
                  </a:glow>
                </a:effectLst>
              </a:rPr>
              <a:t>Community Engagement </a:t>
            </a:r>
          </a:p>
          <a:p>
            <a:pPr algn="ctr"/>
            <a:r>
              <a:rPr lang="en-US" sz="5400" b="1" cap="none" spc="0" dirty="0" err="1">
                <a:ln>
                  <a:solidFill>
                    <a:srgbClr val="002060"/>
                  </a:solidFill>
                </a:ln>
                <a:solidFill>
                  <a:schemeClr val="tx2">
                    <a:lumMod val="75000"/>
                  </a:schemeClr>
                </a:solidFill>
                <a:effectLst>
                  <a:glow rad="63500">
                    <a:schemeClr val="accent1">
                      <a:satMod val="175000"/>
                      <a:alpha val="40000"/>
                    </a:schemeClr>
                  </a:glow>
                </a:effectLst>
              </a:rPr>
              <a:t>Programme</a:t>
            </a:r>
            <a:r>
              <a:rPr lang="en-US" sz="5400" b="1" cap="none" spc="0" dirty="0">
                <a:ln>
                  <a:solidFill>
                    <a:srgbClr val="002060"/>
                  </a:solidFill>
                </a:ln>
                <a:solidFill>
                  <a:schemeClr val="tx2">
                    <a:lumMod val="75000"/>
                  </a:schemeClr>
                </a:solidFill>
                <a:effectLst>
                  <a:glow rad="63500">
                    <a:schemeClr val="accent1">
                      <a:satMod val="175000"/>
                      <a:alpha val="40000"/>
                    </a:schemeClr>
                  </a:glow>
                </a:effectLst>
              </a:rPr>
              <a:t> </a:t>
            </a:r>
          </a:p>
          <a:p>
            <a:pPr algn="ctr"/>
            <a:r>
              <a:rPr lang="en-US" sz="5400" b="1" cap="none" spc="0" dirty="0">
                <a:ln>
                  <a:solidFill>
                    <a:srgbClr val="002060"/>
                  </a:solidFill>
                </a:ln>
                <a:solidFill>
                  <a:schemeClr val="tx2">
                    <a:lumMod val="75000"/>
                  </a:schemeClr>
                </a:solidFill>
                <a:effectLst>
                  <a:glow rad="63500">
                    <a:schemeClr val="accent1">
                      <a:satMod val="175000"/>
                      <a:alpha val="40000"/>
                    </a:schemeClr>
                  </a:glow>
                </a:effectLst>
              </a:rPr>
              <a:t>(SAY NO TO PLASTIC RALLY)</a:t>
            </a:r>
          </a:p>
          <a:p>
            <a:pPr algn="ctr"/>
            <a:endParaRPr lang="en-US" sz="5400" b="1" cap="none" spc="0" dirty="0">
              <a:ln/>
              <a:solidFill>
                <a:schemeClr val="accent3"/>
              </a:solidFill>
              <a:effectLst/>
            </a:endParaRPr>
          </a:p>
        </p:txBody>
      </p:sp>
    </p:spTree>
    <p:extLst>
      <p:ext uri="{BB962C8B-B14F-4D97-AF65-F5344CB8AC3E}">
        <p14:creationId xmlns:p14="http://schemas.microsoft.com/office/powerpoint/2010/main" val="23985842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3E2A02-16B6-5A22-709B-E226580C1F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5682" y="218520"/>
            <a:ext cx="4324330" cy="6420960"/>
          </a:xfrm>
          <a:prstGeom prst="rect">
            <a:avLst/>
          </a:prstGeom>
        </p:spPr>
      </p:pic>
      <p:sp>
        <p:nvSpPr>
          <p:cNvPr id="4" name="Rectangle 3">
            <a:extLst>
              <a:ext uri="{FF2B5EF4-FFF2-40B4-BE49-F238E27FC236}">
                <a16:creationId xmlns:a16="http://schemas.microsoft.com/office/drawing/2014/main" id="{87B5C7D8-C960-C59C-6566-77D0D2A915F5}"/>
              </a:ext>
            </a:extLst>
          </p:cNvPr>
          <p:cNvSpPr/>
          <p:nvPr/>
        </p:nvSpPr>
        <p:spPr>
          <a:xfrm>
            <a:off x="245043" y="1292773"/>
            <a:ext cx="3979716" cy="2062103"/>
          </a:xfrm>
          <a:prstGeom prst="rect">
            <a:avLst/>
          </a:prstGeom>
          <a:solidFill>
            <a:schemeClr val="bg1"/>
          </a:solidFill>
          <a:ln>
            <a:solidFill>
              <a:schemeClr val="accent1"/>
            </a:solidFill>
          </a:ln>
        </p:spPr>
        <p:txBody>
          <a:bodyPr wrap="square" lIns="91440" tIns="45720" rIns="91440" bIns="45720">
            <a:spAutoFit/>
          </a:bodyPr>
          <a:lstStyle/>
          <a:p>
            <a:pPr algn="ctr"/>
            <a:r>
              <a:rPr lang="en-US" sz="2800" b="1" dirty="0">
                <a:ln w="9525">
                  <a:solidFill>
                    <a:schemeClr val="bg1"/>
                  </a:solidFill>
                  <a:prstDash val="solid"/>
                </a:ln>
                <a:effectLst>
                  <a:outerShdw blurRad="12700" dist="38100" dir="2700000" algn="tl" rotWithShape="0">
                    <a:schemeClr val="bg1">
                      <a:lumMod val="50000"/>
                    </a:schemeClr>
                  </a:outerShdw>
                </a:effectLst>
              </a:rPr>
              <a:t>Community Engagement </a:t>
            </a:r>
          </a:p>
          <a:p>
            <a:pPr algn="ctr"/>
            <a:r>
              <a:rPr lang="en-US" sz="2800" b="1" dirty="0" err="1">
                <a:ln w="9525">
                  <a:solidFill>
                    <a:schemeClr val="bg1"/>
                  </a:solidFill>
                  <a:prstDash val="solid"/>
                </a:ln>
                <a:effectLst>
                  <a:outerShdw blurRad="12700" dist="38100" dir="2700000" algn="tl" rotWithShape="0">
                    <a:schemeClr val="bg1">
                      <a:lumMod val="50000"/>
                    </a:schemeClr>
                  </a:outerShdw>
                </a:effectLst>
              </a:rPr>
              <a:t>Programme</a:t>
            </a:r>
            <a:r>
              <a:rPr lang="en-US" sz="2800" b="1" dirty="0">
                <a:ln w="9525">
                  <a:solidFill>
                    <a:schemeClr val="bg1"/>
                  </a:solidFill>
                  <a:prstDash val="solid"/>
                </a:ln>
                <a:effectLst>
                  <a:outerShdw blurRad="12700" dist="38100" dir="2700000" algn="tl" rotWithShape="0">
                    <a:schemeClr val="bg1">
                      <a:lumMod val="50000"/>
                    </a:schemeClr>
                  </a:outerShdw>
                </a:effectLst>
              </a:rPr>
              <a:t> </a:t>
            </a:r>
          </a:p>
          <a:p>
            <a:pPr algn="ctr"/>
            <a:r>
              <a:rPr lang="en-US" sz="2800" b="1" dirty="0">
                <a:ln w="9525">
                  <a:solidFill>
                    <a:schemeClr val="bg1"/>
                  </a:solidFill>
                  <a:prstDash val="solid"/>
                </a:ln>
                <a:effectLst>
                  <a:outerShdw blurRad="12700" dist="38100" dir="2700000" algn="tl" rotWithShape="0">
                    <a:schemeClr val="bg1">
                      <a:lumMod val="50000"/>
                    </a:schemeClr>
                  </a:outerShdw>
                </a:effectLst>
              </a:rPr>
              <a:t>(SAY NO TO PLASTIC RALLY</a:t>
            </a:r>
            <a:r>
              <a:rPr lang="en-US" sz="4400" b="1" dirty="0">
                <a:ln w="9525">
                  <a:solidFill>
                    <a:schemeClr val="bg1"/>
                  </a:solidFill>
                  <a:prstDash val="solid"/>
                </a:ln>
                <a:effectLst>
                  <a:outerShdw blurRad="12700" dist="38100" dir="2700000" algn="tl" rotWithShape="0">
                    <a:schemeClr val="bg1">
                      <a:lumMod val="50000"/>
                    </a:schemeClr>
                  </a:outerShdw>
                </a:effectLst>
              </a:rPr>
              <a:t>)</a:t>
            </a:r>
            <a:endParaRPr lang="en-US" sz="4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2018478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sApp Video 2026-08-13 at 2.21.09 PM">
            <a:hlinkClick r:id="" action="ppaction://media"/>
            <a:extLst>
              <a:ext uri="{FF2B5EF4-FFF2-40B4-BE49-F238E27FC236}">
                <a16:creationId xmlns:a16="http://schemas.microsoft.com/office/drawing/2014/main" id="{96259BBC-DEC1-AA86-B129-FE4B996EDF8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875375" y="329160"/>
            <a:ext cx="4016375" cy="6199680"/>
          </a:xfrm>
          <a:prstGeom prst="rect">
            <a:avLst/>
          </a:prstGeom>
        </p:spPr>
      </p:pic>
      <p:sp>
        <p:nvSpPr>
          <p:cNvPr id="3" name="Rectangle 2">
            <a:extLst>
              <a:ext uri="{FF2B5EF4-FFF2-40B4-BE49-F238E27FC236}">
                <a16:creationId xmlns:a16="http://schemas.microsoft.com/office/drawing/2014/main" id="{BBD1F163-7B30-977C-1DEC-32E014B5094B}"/>
              </a:ext>
            </a:extLst>
          </p:cNvPr>
          <p:cNvSpPr/>
          <p:nvPr/>
        </p:nvSpPr>
        <p:spPr>
          <a:xfrm>
            <a:off x="236823" y="1043942"/>
            <a:ext cx="4844596" cy="1323439"/>
          </a:xfrm>
          <a:prstGeom prst="rect">
            <a:avLst/>
          </a:prstGeom>
          <a:noFill/>
        </p:spPr>
        <p:txBody>
          <a:bodyPr wrap="none" lIns="91440" tIns="45720" rIns="91440" bIns="45720">
            <a:spAutoFit/>
          </a:bodyPr>
          <a:lstStyle/>
          <a:p>
            <a:pPr algn="ctr"/>
            <a:r>
              <a:rPr lang="en-US" sz="8000" b="1" dirty="0">
                <a:ln w="22225">
                  <a:solidFill>
                    <a:schemeClr val="accent2"/>
                  </a:solidFill>
                  <a:prstDash val="solid"/>
                </a:ln>
                <a:solidFill>
                  <a:schemeClr val="accent2">
                    <a:lumMod val="40000"/>
                    <a:lumOff val="60000"/>
                  </a:schemeClr>
                </a:solidFill>
              </a:rPr>
              <a:t>Rally video</a:t>
            </a:r>
            <a:endParaRPr lang="en-US" sz="80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86062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75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WhatsApp Video 2026-08-13 at 2.23.21 PM">
            <a:hlinkClick r:id="" action="ppaction://media"/>
            <a:extLst>
              <a:ext uri="{FF2B5EF4-FFF2-40B4-BE49-F238E27FC236}">
                <a16:creationId xmlns:a16="http://schemas.microsoft.com/office/drawing/2014/main" id="{96D18460-EE39-A0D0-9B6D-AC3C178924C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20262" y="242449"/>
            <a:ext cx="4193628" cy="6373101"/>
          </a:xfrm>
          <a:prstGeom prst="rect">
            <a:avLst/>
          </a:prstGeom>
          <a:ln>
            <a:noFill/>
          </a:ln>
          <a:effectLst>
            <a:softEdge rad="112500"/>
          </a:effectLst>
        </p:spPr>
      </p:pic>
      <p:sp>
        <p:nvSpPr>
          <p:cNvPr id="5" name="Rectangle 4">
            <a:extLst>
              <a:ext uri="{FF2B5EF4-FFF2-40B4-BE49-F238E27FC236}">
                <a16:creationId xmlns:a16="http://schemas.microsoft.com/office/drawing/2014/main" id="{64377F05-1929-1673-DC46-27CE7F6AD372}"/>
              </a:ext>
            </a:extLst>
          </p:cNvPr>
          <p:cNvSpPr/>
          <p:nvPr/>
        </p:nvSpPr>
        <p:spPr>
          <a:xfrm>
            <a:off x="5380190" y="1674562"/>
            <a:ext cx="5751383" cy="923330"/>
          </a:xfrm>
          <a:prstGeom prst="rect">
            <a:avLst/>
          </a:prstGeom>
          <a:noFill/>
        </p:spPr>
        <p:txBody>
          <a:bodyPr wrap="none" lIns="91440" tIns="45720" rIns="91440" bIns="45720">
            <a:spAutoFit/>
          </a:bodyPr>
          <a:lstStyle/>
          <a:p>
            <a:pPr algn="ctr"/>
            <a:r>
              <a:rPr lang="en-US" sz="5400" b="1" dirty="0">
                <a:ln w="12700">
                  <a:solidFill>
                    <a:schemeClr val="accent1"/>
                  </a:solidFill>
                  <a:prstDash val="solid"/>
                </a:ln>
                <a:solidFill>
                  <a:srgbClr val="002060"/>
                </a:solidFill>
                <a:effectLst>
                  <a:outerShdw dist="38100" dir="2640000" algn="bl" rotWithShape="0">
                    <a:schemeClr val="accent1"/>
                  </a:outerShdw>
                </a:effectLst>
              </a:rPr>
              <a:t>Teacher’s Interview</a:t>
            </a:r>
            <a:endParaRPr lang="en-US" sz="5400" b="1" cap="none" spc="0" dirty="0">
              <a:ln w="12700">
                <a:solidFill>
                  <a:schemeClr val="accent1"/>
                </a:solidFill>
                <a:prstDash val="solid"/>
              </a:ln>
              <a:solidFill>
                <a:srgbClr val="002060"/>
              </a:solidFill>
              <a:effectLst>
                <a:outerShdw dist="38100" dir="2640000" algn="bl" rotWithShape="0">
                  <a:schemeClr val="accent1"/>
                </a:outerShdw>
              </a:effectLst>
            </a:endParaRPr>
          </a:p>
        </p:txBody>
      </p:sp>
    </p:spTree>
    <p:extLst>
      <p:ext uri="{BB962C8B-B14F-4D97-AF65-F5344CB8AC3E}">
        <p14:creationId xmlns:p14="http://schemas.microsoft.com/office/powerpoint/2010/main" val="3499385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3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A16BD7-D7F0-127E-A16C-FB57EF4E1324}"/>
              </a:ext>
            </a:extLst>
          </p:cNvPr>
          <p:cNvPicPr>
            <a:picLocks noChangeAspect="1"/>
          </p:cNvPicPr>
          <p:nvPr/>
        </p:nvPicPr>
        <p:blipFill>
          <a:blip r:embed="rId2"/>
          <a:stretch>
            <a:fillRect/>
          </a:stretch>
        </p:blipFill>
        <p:spPr>
          <a:xfrm>
            <a:off x="1934429" y="1111470"/>
            <a:ext cx="8683270" cy="4895193"/>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C5A8E1F2-549E-A95F-D43E-A040114CD171}"/>
              </a:ext>
            </a:extLst>
          </p:cNvPr>
          <p:cNvSpPr/>
          <p:nvPr/>
        </p:nvSpPr>
        <p:spPr>
          <a:xfrm>
            <a:off x="2978802" y="0"/>
            <a:ext cx="6644318" cy="1754326"/>
          </a:xfrm>
          <a:prstGeom prst="rect">
            <a:avLst/>
          </a:prstGeom>
          <a:noFill/>
        </p:spPr>
        <p:txBody>
          <a:bodyPr wrap="none" lIns="91440" tIns="45720" rIns="91440" bIns="45720">
            <a:spAutoFit/>
          </a:bodyPr>
          <a:lstStyle/>
          <a:p>
            <a:pPr algn="ctr"/>
            <a:r>
              <a:rPr lang="en-US" sz="5400" b="1" cap="none" spc="0" dirty="0">
                <a:ln w="12700">
                  <a:solidFill>
                    <a:schemeClr val="accent3">
                      <a:lumMod val="50000"/>
                    </a:schemeClr>
                  </a:solidFill>
                  <a:prstDash val="solid"/>
                </a:ln>
                <a:solidFill>
                  <a:schemeClr val="accent4">
                    <a:lumMod val="50000"/>
                  </a:schemeClr>
                </a:solidFill>
                <a:effectLst>
                  <a:innerShdw blurRad="177800">
                    <a:schemeClr val="accent3">
                      <a:lumMod val="50000"/>
                    </a:schemeClr>
                  </a:innerShdw>
                </a:effectLst>
                <a:highlight>
                  <a:srgbClr val="C0C0C0"/>
                </a:highlight>
              </a:rPr>
              <a:t>Interactive session for </a:t>
            </a:r>
          </a:p>
          <a:p>
            <a:pPr algn="ctr"/>
            <a:r>
              <a:rPr lang="en-US" sz="5400" b="1" cap="none" spc="0" dirty="0">
                <a:ln w="12700">
                  <a:solidFill>
                    <a:schemeClr val="accent3">
                      <a:lumMod val="50000"/>
                    </a:schemeClr>
                  </a:solidFill>
                  <a:prstDash val="solid"/>
                </a:ln>
                <a:solidFill>
                  <a:schemeClr val="accent4">
                    <a:lumMod val="50000"/>
                  </a:schemeClr>
                </a:solidFill>
                <a:effectLst>
                  <a:innerShdw blurRad="177800">
                    <a:schemeClr val="accent3">
                      <a:lumMod val="50000"/>
                    </a:schemeClr>
                  </a:innerShdw>
                </a:effectLst>
                <a:highlight>
                  <a:srgbClr val="C0C0C0"/>
                </a:highlight>
              </a:rPr>
              <a:t>Primary students</a:t>
            </a:r>
          </a:p>
        </p:txBody>
      </p:sp>
    </p:spTree>
    <p:extLst>
      <p:ext uri="{BB962C8B-B14F-4D97-AF65-F5344CB8AC3E}">
        <p14:creationId xmlns:p14="http://schemas.microsoft.com/office/powerpoint/2010/main" val="40363443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383A586-717A-523B-9BA5-AF6DECA74150}"/>
              </a:ext>
            </a:extLst>
          </p:cNvPr>
          <p:cNvPicPr>
            <a:picLocks noChangeAspect="1"/>
          </p:cNvPicPr>
          <p:nvPr/>
        </p:nvPicPr>
        <p:blipFill>
          <a:blip r:embed="rId2"/>
          <a:stretch>
            <a:fillRect/>
          </a:stretch>
        </p:blipFill>
        <p:spPr>
          <a:xfrm>
            <a:off x="0" y="0"/>
            <a:ext cx="12192000" cy="6848707"/>
          </a:xfrm>
          <a:prstGeom prst="rect">
            <a:avLst/>
          </a:prstGeom>
        </p:spPr>
      </p:pic>
      <p:sp>
        <p:nvSpPr>
          <p:cNvPr id="2" name="Rectangle 1">
            <a:extLst>
              <a:ext uri="{FF2B5EF4-FFF2-40B4-BE49-F238E27FC236}">
                <a16:creationId xmlns:a16="http://schemas.microsoft.com/office/drawing/2014/main" id="{298FF8F3-0BE9-5451-091C-60ADF4AFFF20}"/>
              </a:ext>
            </a:extLst>
          </p:cNvPr>
          <p:cNvSpPr/>
          <p:nvPr/>
        </p:nvSpPr>
        <p:spPr>
          <a:xfrm>
            <a:off x="200507" y="2238130"/>
            <a:ext cx="11790985" cy="1754326"/>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lIns="91440" tIns="45720" rIns="91440" bIns="45720">
            <a:spAutoFit/>
          </a:bodyPr>
          <a:lstStyle/>
          <a:p>
            <a:pPr algn="ctr"/>
            <a:r>
              <a:rPr lang="en-US" sz="5400" b="1" cap="none" spc="0" dirty="0">
                <a:ln w="12700">
                  <a:solidFill>
                    <a:srgbClr val="002060"/>
                  </a:solidFill>
                  <a:prstDash val="solid"/>
                </a:ln>
                <a:solidFill>
                  <a:schemeClr val="tx2">
                    <a:lumMod val="75000"/>
                  </a:schemeClr>
                </a:solidFill>
                <a:effectLst>
                  <a:innerShdw blurRad="177800">
                    <a:schemeClr val="accent3">
                      <a:lumMod val="50000"/>
                    </a:schemeClr>
                  </a:innerShdw>
                </a:effectLst>
              </a:rPr>
              <a:t>WEEK 9</a:t>
            </a:r>
          </a:p>
          <a:p>
            <a:pPr algn="ctr"/>
            <a:r>
              <a:rPr lang="en-US" sz="5400" b="1" dirty="0">
                <a:ln w="12700">
                  <a:solidFill>
                    <a:srgbClr val="002060"/>
                  </a:solidFill>
                  <a:prstDash val="solid"/>
                </a:ln>
                <a:solidFill>
                  <a:schemeClr val="tx2">
                    <a:lumMod val="75000"/>
                  </a:schemeClr>
                </a:solidFill>
                <a:effectLst>
                  <a:innerShdw blurRad="177800">
                    <a:schemeClr val="accent3">
                      <a:lumMod val="50000"/>
                    </a:schemeClr>
                  </a:innerShdw>
                </a:effectLst>
              </a:rPr>
              <a:t>CREATIVE RECYCLING WORKSHOP</a:t>
            </a:r>
            <a:endParaRPr lang="en-US" sz="5400" b="1" cap="none" spc="0" dirty="0">
              <a:ln w="12700">
                <a:solidFill>
                  <a:srgbClr val="002060"/>
                </a:solidFill>
                <a:prstDash val="solid"/>
              </a:ln>
              <a:solidFill>
                <a:schemeClr val="tx2">
                  <a:lumMod val="75000"/>
                </a:schemeClr>
              </a:solidFill>
              <a:effectLst>
                <a:innerShdw blurRad="177800">
                  <a:schemeClr val="accent3">
                    <a:lumMod val="50000"/>
                  </a:schemeClr>
                </a:innerShdw>
              </a:effectLst>
            </a:endParaRPr>
          </a:p>
        </p:txBody>
      </p:sp>
    </p:spTree>
    <p:extLst>
      <p:ext uri="{BB962C8B-B14F-4D97-AF65-F5344CB8AC3E}">
        <p14:creationId xmlns:p14="http://schemas.microsoft.com/office/powerpoint/2010/main" val="27410396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B1FE9F-82D0-7ED5-130F-136182F410F8}"/>
              </a:ext>
            </a:extLst>
          </p:cNvPr>
          <p:cNvPicPr>
            <a:picLocks noChangeAspect="1"/>
          </p:cNvPicPr>
          <p:nvPr/>
        </p:nvPicPr>
        <p:blipFill>
          <a:blip r:embed="rId2"/>
          <a:stretch>
            <a:fillRect/>
          </a:stretch>
        </p:blipFill>
        <p:spPr>
          <a:xfrm>
            <a:off x="346841" y="455886"/>
            <a:ext cx="5946228" cy="5946228"/>
          </a:xfrm>
          <a:prstGeom prst="rect">
            <a:avLst/>
          </a:prstGeom>
        </p:spPr>
      </p:pic>
      <p:sp>
        <p:nvSpPr>
          <p:cNvPr id="5" name="Rectangle 4">
            <a:extLst>
              <a:ext uri="{FF2B5EF4-FFF2-40B4-BE49-F238E27FC236}">
                <a16:creationId xmlns:a16="http://schemas.microsoft.com/office/drawing/2014/main" id="{517DC674-3104-465F-0FB8-A81E7BF3DBB8}"/>
              </a:ext>
            </a:extLst>
          </p:cNvPr>
          <p:cNvSpPr/>
          <p:nvPr/>
        </p:nvSpPr>
        <p:spPr>
          <a:xfrm>
            <a:off x="7183467" y="1674674"/>
            <a:ext cx="3887603" cy="175432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tx2">
                    <a:lumMod val="75000"/>
                  </a:schemeClr>
                </a:solidFill>
                <a:effectLst/>
              </a:rPr>
              <a:t>ECO-BRICK</a:t>
            </a:r>
          </a:p>
          <a:p>
            <a:pPr algn="ctr"/>
            <a:r>
              <a:rPr lang="en-US" sz="5400" b="1" cap="none" spc="0" dirty="0">
                <a:ln/>
                <a:solidFill>
                  <a:schemeClr val="tx2">
                    <a:lumMod val="75000"/>
                  </a:schemeClr>
                </a:solidFill>
                <a:effectLst/>
              </a:rPr>
              <a:t> PLANTER</a:t>
            </a:r>
          </a:p>
        </p:txBody>
      </p:sp>
    </p:spTree>
    <p:extLst>
      <p:ext uri="{BB962C8B-B14F-4D97-AF65-F5344CB8AC3E}">
        <p14:creationId xmlns:p14="http://schemas.microsoft.com/office/powerpoint/2010/main" val="6360800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91783-7B19-7F96-DA1F-FDE21C371DE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A2200DE-2D48-11C0-EF87-11C65CC42D3C}"/>
              </a:ext>
            </a:extLst>
          </p:cNvPr>
          <p:cNvPicPr>
            <a:picLocks noChangeAspect="1"/>
          </p:cNvPicPr>
          <p:nvPr/>
        </p:nvPicPr>
        <p:blipFill>
          <a:blip r:embed="rId2"/>
          <a:stretch>
            <a:fillRect/>
          </a:stretch>
        </p:blipFill>
        <p:spPr>
          <a:xfrm>
            <a:off x="5076497" y="189186"/>
            <a:ext cx="6479628" cy="64796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ctangle 3">
            <a:extLst>
              <a:ext uri="{FF2B5EF4-FFF2-40B4-BE49-F238E27FC236}">
                <a16:creationId xmlns:a16="http://schemas.microsoft.com/office/drawing/2014/main" id="{CCB2CC34-C463-5069-9A4E-48BC73AEFC38}"/>
              </a:ext>
            </a:extLst>
          </p:cNvPr>
          <p:cNvSpPr/>
          <p:nvPr/>
        </p:nvSpPr>
        <p:spPr>
          <a:xfrm>
            <a:off x="144610" y="2052935"/>
            <a:ext cx="5060553"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chemeClr val="tx2">
                    <a:lumMod val="75000"/>
                  </a:schemeClr>
                </a:solidFill>
              </a:rPr>
              <a:t>ART PROJECTS</a:t>
            </a:r>
          </a:p>
        </p:txBody>
      </p:sp>
    </p:spTree>
    <p:extLst>
      <p:ext uri="{BB962C8B-B14F-4D97-AF65-F5344CB8AC3E}">
        <p14:creationId xmlns:p14="http://schemas.microsoft.com/office/powerpoint/2010/main" val="23687939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ED7AB-9E1A-44EE-14BA-3C740460360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43EA270-E7D5-0085-5E8C-B695E4916EDA}"/>
              </a:ext>
            </a:extLst>
          </p:cNvPr>
          <p:cNvPicPr>
            <a:picLocks noChangeAspect="1"/>
          </p:cNvPicPr>
          <p:nvPr/>
        </p:nvPicPr>
        <p:blipFill>
          <a:blip r:embed="rId2"/>
          <a:stretch>
            <a:fillRect/>
          </a:stretch>
        </p:blipFill>
        <p:spPr>
          <a:xfrm>
            <a:off x="0" y="0"/>
            <a:ext cx="12192000" cy="6857999"/>
          </a:xfrm>
          <a:prstGeom prst="rect">
            <a:avLst/>
          </a:prstGeom>
        </p:spPr>
      </p:pic>
      <p:sp>
        <p:nvSpPr>
          <p:cNvPr id="2" name="Rectangle 1">
            <a:extLst>
              <a:ext uri="{FF2B5EF4-FFF2-40B4-BE49-F238E27FC236}">
                <a16:creationId xmlns:a16="http://schemas.microsoft.com/office/drawing/2014/main" id="{E48BCD9A-3B0F-3184-3739-E3652D85B7FF}"/>
              </a:ext>
            </a:extLst>
          </p:cNvPr>
          <p:cNvSpPr/>
          <p:nvPr/>
        </p:nvSpPr>
        <p:spPr>
          <a:xfrm>
            <a:off x="1602654" y="1696315"/>
            <a:ext cx="8986691" cy="2585323"/>
          </a:xfrm>
          <a:prstGeom prst="rect">
            <a:avLst/>
          </a:prstGeom>
          <a:noFill/>
        </p:spPr>
        <p:txBody>
          <a:bodyPr wrap="none" lIns="91440" tIns="45720" rIns="91440" bIns="45720">
            <a:spAutoFit/>
          </a:bodyPr>
          <a:lstStyle/>
          <a:p>
            <a:pPr algn="ctr"/>
            <a:r>
              <a:rPr lang="en-US" sz="5400" b="1" cap="none" spc="0" dirty="0">
                <a:ln w="22225">
                  <a:solidFill>
                    <a:srgbClr val="002060"/>
                  </a:solidFill>
                  <a:prstDash val="solid"/>
                </a:ln>
                <a:solidFill>
                  <a:schemeClr val="tx2">
                    <a:lumMod val="75000"/>
                  </a:schemeClr>
                </a:solidFill>
                <a:effectLst/>
              </a:rPr>
              <a:t>WEEK 10</a:t>
            </a:r>
          </a:p>
          <a:p>
            <a:pPr algn="ctr"/>
            <a:r>
              <a:rPr lang="en-US" sz="5400" b="1" dirty="0">
                <a:ln w="22225">
                  <a:solidFill>
                    <a:srgbClr val="002060"/>
                  </a:solidFill>
                  <a:prstDash val="solid"/>
                </a:ln>
                <a:solidFill>
                  <a:schemeClr val="tx2">
                    <a:lumMod val="75000"/>
                  </a:schemeClr>
                </a:solidFill>
              </a:rPr>
              <a:t>COMMUNITY AWARENESS </a:t>
            </a:r>
          </a:p>
          <a:p>
            <a:pPr algn="ctr"/>
            <a:r>
              <a:rPr lang="en-US" sz="5400" b="1" dirty="0">
                <a:ln w="22225">
                  <a:solidFill>
                    <a:srgbClr val="002060"/>
                  </a:solidFill>
                  <a:prstDash val="solid"/>
                </a:ln>
                <a:solidFill>
                  <a:schemeClr val="tx2">
                    <a:lumMod val="75000"/>
                  </a:schemeClr>
                </a:solidFill>
              </a:rPr>
              <a:t>INITIATIVE</a:t>
            </a:r>
            <a:endParaRPr lang="en-US" sz="5400" b="1" cap="none" spc="0" dirty="0">
              <a:ln w="22225">
                <a:solidFill>
                  <a:srgbClr val="002060"/>
                </a:solidFill>
                <a:prstDash val="solid"/>
              </a:ln>
              <a:solidFill>
                <a:schemeClr val="tx2">
                  <a:lumMod val="75000"/>
                </a:schemeClr>
              </a:solidFill>
              <a:effectLst/>
            </a:endParaRPr>
          </a:p>
        </p:txBody>
      </p:sp>
    </p:spTree>
    <p:extLst>
      <p:ext uri="{BB962C8B-B14F-4D97-AF65-F5344CB8AC3E}">
        <p14:creationId xmlns:p14="http://schemas.microsoft.com/office/powerpoint/2010/main" val="22094884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6A086C-6CD0-9702-9F80-20BA544E45EC}"/>
              </a:ext>
            </a:extLst>
          </p:cNvPr>
          <p:cNvPicPr>
            <a:picLocks noChangeAspect="1"/>
          </p:cNvPicPr>
          <p:nvPr/>
        </p:nvPicPr>
        <p:blipFill>
          <a:blip r:embed="rId2"/>
          <a:stretch>
            <a:fillRect/>
          </a:stretch>
        </p:blipFill>
        <p:spPr>
          <a:xfrm>
            <a:off x="227795" y="483742"/>
            <a:ext cx="7295749" cy="5640695"/>
          </a:xfrm>
          <a:prstGeom prst="rect">
            <a:avLst/>
          </a:prstGeom>
          <a:ln>
            <a:noFill/>
          </a:ln>
          <a:effectLst>
            <a:softEdge rad="112500"/>
          </a:effectLst>
        </p:spPr>
      </p:pic>
      <p:sp>
        <p:nvSpPr>
          <p:cNvPr id="2" name="Rectangle 1">
            <a:extLst>
              <a:ext uri="{FF2B5EF4-FFF2-40B4-BE49-F238E27FC236}">
                <a16:creationId xmlns:a16="http://schemas.microsoft.com/office/drawing/2014/main" id="{5132909B-C7B0-0DB1-87D0-E18E2C9F9336}"/>
              </a:ext>
            </a:extLst>
          </p:cNvPr>
          <p:cNvSpPr/>
          <p:nvPr/>
        </p:nvSpPr>
        <p:spPr>
          <a:xfrm>
            <a:off x="7523544" y="918616"/>
            <a:ext cx="4440661" cy="4832092"/>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400" b="1" cap="none" spc="0" dirty="0">
                <a:ln/>
                <a:solidFill>
                  <a:schemeClr val="accent3"/>
                </a:solidFill>
                <a:effectLst/>
              </a:rPr>
              <a:t>DISTRIBUTING LEAFLET </a:t>
            </a:r>
          </a:p>
          <a:p>
            <a:pPr algn="ctr"/>
            <a:r>
              <a:rPr lang="en-US" sz="4400" b="1" dirty="0">
                <a:ln/>
                <a:solidFill>
                  <a:schemeClr val="accent3"/>
                </a:solidFill>
              </a:rPr>
              <a:t>ACROSS SCHOOL</a:t>
            </a:r>
          </a:p>
          <a:p>
            <a:pPr algn="ctr"/>
            <a:r>
              <a:rPr lang="en-US" sz="4400" b="1" dirty="0">
                <a:ln/>
                <a:solidFill>
                  <a:schemeClr val="accent3"/>
                </a:solidFill>
              </a:rPr>
              <a:t> &amp; </a:t>
            </a:r>
          </a:p>
          <a:p>
            <a:pPr algn="ctr"/>
            <a:r>
              <a:rPr lang="en-US" sz="4400" b="1" dirty="0">
                <a:ln/>
                <a:solidFill>
                  <a:schemeClr val="accent3"/>
                </a:solidFill>
              </a:rPr>
              <a:t>LOCAL COMMUNITY</a:t>
            </a:r>
            <a:endParaRPr lang="en-US" sz="4400" b="1" cap="none" spc="0" dirty="0">
              <a:ln/>
              <a:solidFill>
                <a:schemeClr val="accent3"/>
              </a:solidFill>
              <a:effectLst/>
            </a:endParaRPr>
          </a:p>
        </p:txBody>
      </p:sp>
    </p:spTree>
    <p:extLst>
      <p:ext uri="{BB962C8B-B14F-4D97-AF65-F5344CB8AC3E}">
        <p14:creationId xmlns:p14="http://schemas.microsoft.com/office/powerpoint/2010/main" val="12359573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A84328-EA4A-FB51-49FE-1C08A6CB43DC}"/>
              </a:ext>
            </a:extLst>
          </p:cNvPr>
          <p:cNvPicPr>
            <a:picLocks noChangeAspect="1"/>
          </p:cNvPicPr>
          <p:nvPr/>
        </p:nvPicPr>
        <p:blipFill>
          <a:blip r:embed="rId2"/>
          <a:stretch>
            <a:fillRect/>
          </a:stretch>
        </p:blipFill>
        <p:spPr>
          <a:xfrm>
            <a:off x="0" y="0"/>
            <a:ext cx="12192000" cy="6857999"/>
          </a:xfrm>
          <a:prstGeom prst="rect">
            <a:avLst/>
          </a:prstGeom>
        </p:spPr>
      </p:pic>
      <p:sp>
        <p:nvSpPr>
          <p:cNvPr id="2" name="Rectangle 1">
            <a:extLst>
              <a:ext uri="{FF2B5EF4-FFF2-40B4-BE49-F238E27FC236}">
                <a16:creationId xmlns:a16="http://schemas.microsoft.com/office/drawing/2014/main" id="{8A1DFAD2-27BC-E2FC-7D82-48E5BE1CBE95}"/>
              </a:ext>
            </a:extLst>
          </p:cNvPr>
          <p:cNvSpPr/>
          <p:nvPr/>
        </p:nvSpPr>
        <p:spPr>
          <a:xfrm>
            <a:off x="1730382" y="1114472"/>
            <a:ext cx="8731236" cy="3416320"/>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002060"/>
                  </a:solidFill>
                </a:ln>
                <a:solidFill>
                  <a:schemeClr val="tx2">
                    <a:lumMod val="75000"/>
                  </a:schemeClr>
                </a:solidFill>
                <a:effectLst/>
              </a:rPr>
              <a:t>WEEK 11</a:t>
            </a:r>
          </a:p>
          <a:p>
            <a:pPr algn="ctr"/>
            <a:endParaRPr lang="en-US" sz="5400" b="1" dirty="0">
              <a:ln>
                <a:solidFill>
                  <a:srgbClr val="002060"/>
                </a:solidFill>
              </a:ln>
              <a:solidFill>
                <a:schemeClr val="tx2">
                  <a:lumMod val="75000"/>
                </a:schemeClr>
              </a:solidFill>
            </a:endParaRPr>
          </a:p>
          <a:p>
            <a:pPr algn="ctr"/>
            <a:r>
              <a:rPr lang="en-US" sz="5400" b="1" cap="none" spc="0" dirty="0">
                <a:ln>
                  <a:solidFill>
                    <a:srgbClr val="002060"/>
                  </a:solidFill>
                </a:ln>
                <a:solidFill>
                  <a:schemeClr val="tx2">
                    <a:lumMod val="75000"/>
                  </a:schemeClr>
                </a:solidFill>
                <a:effectLst/>
              </a:rPr>
              <a:t>EVALUATION &amp;</a:t>
            </a:r>
          </a:p>
          <a:p>
            <a:pPr algn="ctr"/>
            <a:r>
              <a:rPr lang="en-US" sz="5400" b="1" cap="none" spc="0" dirty="0">
                <a:ln>
                  <a:solidFill>
                    <a:srgbClr val="002060"/>
                  </a:solidFill>
                </a:ln>
                <a:solidFill>
                  <a:schemeClr val="tx2">
                    <a:lumMod val="75000"/>
                  </a:schemeClr>
                </a:solidFill>
                <a:effectLst/>
              </a:rPr>
              <a:t> IMPACT MEASUREMENTS</a:t>
            </a:r>
          </a:p>
        </p:txBody>
      </p:sp>
    </p:spTree>
    <p:extLst>
      <p:ext uri="{BB962C8B-B14F-4D97-AF65-F5344CB8AC3E}">
        <p14:creationId xmlns:p14="http://schemas.microsoft.com/office/powerpoint/2010/main" val="3521747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8E4C396-8ED3-48FB-0DC0-E491D145AA6E}"/>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090F623A-6EA9-5DC6-DD37-034DF0EFBB6C}"/>
              </a:ext>
            </a:extLst>
          </p:cNvPr>
          <p:cNvSpPr txBox="1"/>
          <p:nvPr/>
        </p:nvSpPr>
        <p:spPr>
          <a:xfrm>
            <a:off x="3047036" y="892737"/>
            <a:ext cx="6094070" cy="5078313"/>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US" sz="5400" b="1" cap="none" spc="0" dirty="0">
                <a:ln>
                  <a:solidFill>
                    <a:srgbClr val="002060"/>
                  </a:solidFill>
                </a:ln>
                <a:solidFill>
                  <a:schemeClr val="tx2">
                    <a:lumMod val="75000"/>
                  </a:schemeClr>
                </a:solidFill>
                <a:effectLst/>
              </a:rPr>
              <a:t>WEEK 12 </a:t>
            </a:r>
          </a:p>
          <a:p>
            <a:pPr algn="ctr"/>
            <a:r>
              <a:rPr lang="en-US" sz="5400" b="1" cap="none" spc="0" dirty="0">
                <a:ln>
                  <a:solidFill>
                    <a:srgbClr val="002060"/>
                  </a:solidFill>
                </a:ln>
                <a:solidFill>
                  <a:schemeClr val="tx2">
                    <a:lumMod val="75000"/>
                  </a:schemeClr>
                </a:solidFill>
                <a:effectLst/>
              </a:rPr>
              <a:t>FINAL PRESENTATION </a:t>
            </a:r>
          </a:p>
          <a:p>
            <a:pPr algn="ctr"/>
            <a:r>
              <a:rPr lang="en-US" sz="5400" b="1" cap="none" spc="0" dirty="0">
                <a:ln>
                  <a:solidFill>
                    <a:srgbClr val="002060"/>
                  </a:solidFill>
                </a:ln>
                <a:solidFill>
                  <a:schemeClr val="tx2">
                    <a:lumMod val="75000"/>
                  </a:schemeClr>
                </a:solidFill>
                <a:effectLst/>
              </a:rPr>
              <a:t>&amp; </a:t>
            </a:r>
          </a:p>
          <a:p>
            <a:pPr algn="ctr"/>
            <a:r>
              <a:rPr lang="en-US" sz="5400" b="1" cap="none" spc="0" dirty="0">
                <a:ln>
                  <a:solidFill>
                    <a:srgbClr val="002060"/>
                  </a:solidFill>
                </a:ln>
                <a:solidFill>
                  <a:schemeClr val="tx2">
                    <a:lumMod val="75000"/>
                  </a:schemeClr>
                </a:solidFill>
                <a:effectLst/>
              </a:rPr>
              <a:t>SUSTAINABILITY PLAN</a:t>
            </a:r>
          </a:p>
        </p:txBody>
      </p:sp>
    </p:spTree>
    <p:extLst>
      <p:ext uri="{BB962C8B-B14F-4D97-AF65-F5344CB8AC3E}">
        <p14:creationId xmlns:p14="http://schemas.microsoft.com/office/powerpoint/2010/main" val="1114741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sApp Video 2026-08-15 at 10.49.59 AM">
            <a:hlinkClick r:id="" action="ppaction://media"/>
            <a:extLst>
              <a:ext uri="{FF2B5EF4-FFF2-40B4-BE49-F238E27FC236}">
                <a16:creationId xmlns:a16="http://schemas.microsoft.com/office/drawing/2014/main" id="{BCCC986C-BF10-EB5D-6569-323AC8A5675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096000" y="331076"/>
            <a:ext cx="4268623" cy="6195848"/>
          </a:xfrm>
          <a:prstGeom prst="rect">
            <a:avLst/>
          </a:prstGeom>
        </p:spPr>
      </p:pic>
      <p:sp>
        <p:nvSpPr>
          <p:cNvPr id="3" name="Rectangle 2">
            <a:extLst>
              <a:ext uri="{FF2B5EF4-FFF2-40B4-BE49-F238E27FC236}">
                <a16:creationId xmlns:a16="http://schemas.microsoft.com/office/drawing/2014/main" id="{13BDB66F-9AF1-0391-085C-7B9BFAAB4EE1}"/>
              </a:ext>
            </a:extLst>
          </p:cNvPr>
          <p:cNvSpPr/>
          <p:nvPr/>
        </p:nvSpPr>
        <p:spPr>
          <a:xfrm>
            <a:off x="204951" y="772509"/>
            <a:ext cx="5717628" cy="4247317"/>
          </a:xfrm>
          <a:prstGeom prst="rect">
            <a:avLst/>
          </a:prstGeom>
          <a:noFill/>
        </p:spPr>
        <p:txBody>
          <a:bodyPr wrap="squar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Students News Report On </a:t>
            </a:r>
          </a:p>
          <a:p>
            <a:pPr algn="ctr"/>
            <a:r>
              <a:rPr lang="en-US" sz="5400" b="1" dirty="0">
                <a:ln w="9525">
                  <a:solidFill>
                    <a:schemeClr val="bg1"/>
                  </a:solidFill>
                  <a:prstDash val="solid"/>
                </a:ln>
                <a:effectLst>
                  <a:outerShdw blurRad="12700" dist="38100" dir="2700000" algn="tl" rotWithShape="0">
                    <a:schemeClr val="bg1">
                      <a:lumMod val="50000"/>
                    </a:schemeClr>
                  </a:outerShdw>
                </a:effectLst>
              </a:rPr>
              <a:t>Project journey </a:t>
            </a:r>
          </a:p>
          <a:p>
            <a:pPr algn="ctr"/>
            <a:r>
              <a:rPr lang="en-US" sz="5400" b="1" dirty="0">
                <a:ln w="9525">
                  <a:solidFill>
                    <a:schemeClr val="bg1"/>
                  </a:solidFill>
                  <a:prstDash val="solid"/>
                </a:ln>
                <a:effectLst>
                  <a:outerShdw blurRad="12700" dist="38100" dir="2700000" algn="tl" rotWithShape="0">
                    <a:schemeClr val="bg1">
                      <a:lumMod val="50000"/>
                    </a:schemeClr>
                  </a:outerShdw>
                </a:effectLst>
              </a:rPr>
              <a:t>&amp;</a:t>
            </a:r>
          </a:p>
          <a:p>
            <a:pPr algn="ctr"/>
            <a:r>
              <a:rPr lang="en-US" sz="5400" b="1" dirty="0">
                <a:ln w="9525">
                  <a:solidFill>
                    <a:schemeClr val="bg1"/>
                  </a:solidFill>
                  <a:prstDash val="solid"/>
                </a:ln>
                <a:effectLst>
                  <a:outerShdw blurRad="12700" dist="38100" dir="2700000" algn="tl" rotWithShape="0">
                    <a:schemeClr val="bg1">
                      <a:lumMod val="50000"/>
                    </a:schemeClr>
                  </a:outerShdw>
                </a:effectLst>
              </a:rPr>
              <a:t> Impact to School</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36985642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288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1D6768-BF36-5465-6568-3C14E8F88C72}"/>
              </a:ext>
            </a:extLst>
          </p:cNvPr>
          <p:cNvSpPr txBox="1"/>
          <p:nvPr/>
        </p:nvSpPr>
        <p:spPr>
          <a:xfrm>
            <a:off x="498310" y="373458"/>
            <a:ext cx="10436772" cy="6309420"/>
          </a:xfrm>
          <a:prstGeom prst="rect">
            <a:avLst/>
          </a:prstGeom>
          <a:noFill/>
        </p:spPr>
        <p:txBody>
          <a:bodyPr wrap="square">
            <a:spAutoFit/>
          </a:bodyPr>
          <a:lstStyle/>
          <a:p>
            <a:r>
              <a:rPr lang="en-US" sz="4000" b="1" u="sng" dirty="0"/>
              <a:t>Week 12  </a:t>
            </a:r>
          </a:p>
          <a:p>
            <a:endParaRPr lang="en-US" sz="4000" b="1" u="sng" dirty="0"/>
          </a:p>
          <a:p>
            <a:r>
              <a:rPr lang="en-US" sz="4000" b="1" u="sng" dirty="0"/>
              <a:t>Sustainable Plan for the Upcoming Year</a:t>
            </a:r>
          </a:p>
          <a:p>
            <a:endParaRPr lang="en-US" sz="3200" dirty="0"/>
          </a:p>
          <a:p>
            <a:r>
              <a:rPr lang="en-US" sz="2800" dirty="0"/>
              <a:t>Long-Term Sustainability Plan &amp; Recommendations</a:t>
            </a:r>
          </a:p>
          <a:p>
            <a:r>
              <a:rPr lang="en-US" sz="2800" b="1" u="sng" dirty="0"/>
              <a:t>Policy 1: Permanent Waste Segregation Protocols</a:t>
            </a:r>
          </a:p>
          <a:p>
            <a:r>
              <a:rPr lang="en-US" sz="2800" dirty="0"/>
              <a:t>Maintain clearly labeled, color-coded bins across school grounds:</a:t>
            </a:r>
          </a:p>
          <a:p>
            <a:r>
              <a:rPr lang="en-US" sz="2800" dirty="0"/>
              <a:t>Blue: Dry Recyclables (Paper, cardboard, hard plastics)</a:t>
            </a:r>
          </a:p>
          <a:p>
            <a:r>
              <a:rPr lang="en-US" sz="2800" dirty="0"/>
              <a:t>Green: Wet / Organic Waste (Food waste from canteen/lunchboxes for institutional composting)</a:t>
            </a:r>
          </a:p>
          <a:p>
            <a:r>
              <a:rPr lang="en-US" sz="2800" dirty="0"/>
              <a:t>Red / Black: Non-recyclable / Hazardous waste</a:t>
            </a:r>
          </a:p>
          <a:p>
            <a:r>
              <a:rPr lang="en-US" sz="2800" dirty="0"/>
              <a:t>Conduct monthly student-led spot checks to monitor segregation accuracy.</a:t>
            </a:r>
          </a:p>
        </p:txBody>
      </p:sp>
    </p:spTree>
    <p:extLst>
      <p:ext uri="{BB962C8B-B14F-4D97-AF65-F5344CB8AC3E}">
        <p14:creationId xmlns:p14="http://schemas.microsoft.com/office/powerpoint/2010/main" val="13211176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E255A0-9C94-618F-5C3C-D9A61FD16D8D}"/>
              </a:ext>
            </a:extLst>
          </p:cNvPr>
          <p:cNvSpPr txBox="1"/>
          <p:nvPr/>
        </p:nvSpPr>
        <p:spPr>
          <a:xfrm>
            <a:off x="740980" y="428178"/>
            <a:ext cx="11303876" cy="6001643"/>
          </a:xfrm>
          <a:prstGeom prst="rect">
            <a:avLst/>
          </a:prstGeom>
          <a:noFill/>
        </p:spPr>
        <p:txBody>
          <a:bodyPr wrap="square">
            <a:spAutoFit/>
          </a:bodyPr>
          <a:lstStyle/>
          <a:p>
            <a:r>
              <a:rPr lang="en-US" sz="3200" b="1" u="sng" dirty="0"/>
              <a:t>Policy 2: Plastic-Free Campus Commitment</a:t>
            </a:r>
          </a:p>
          <a:p>
            <a:r>
              <a:rPr lang="en-US" sz="3200" dirty="0"/>
              <a:t>Formally ban single-use plastic water bottles, disposable cutlery, and non-biodegradable packaging in the school canteen and during school events.</a:t>
            </a:r>
          </a:p>
          <a:p>
            <a:r>
              <a:rPr lang="en-US" sz="3200" dirty="0"/>
              <a:t>Require students and staff to carry reusable water bottles and cloth/canvas bags.</a:t>
            </a:r>
          </a:p>
          <a:p>
            <a:r>
              <a:rPr lang="en-US" sz="3200" b="1" u="sng" dirty="0"/>
              <a:t>Policy 3: Eco-Club Leadership &amp; Student Ambassadors</a:t>
            </a:r>
          </a:p>
          <a:p>
            <a:r>
              <a:rPr lang="en-US" sz="3200" dirty="0"/>
              <a:t>Establish a permanent Student Green Ambassador Club responsible for:</a:t>
            </a:r>
          </a:p>
          <a:p>
            <a:r>
              <a:rPr lang="en-US" sz="3200" dirty="0"/>
              <a:t>Weekly monitoring of bin segregation.</a:t>
            </a:r>
          </a:p>
          <a:p>
            <a:r>
              <a:rPr lang="en-US" sz="3200" dirty="0"/>
              <a:t>Organizing periodic eco-brick and upcycling drives.</a:t>
            </a:r>
          </a:p>
          <a:p>
            <a:r>
              <a:rPr lang="en-US" sz="3200" dirty="0"/>
              <a:t>Onboarding new students and staff at the start of each academic year.</a:t>
            </a:r>
          </a:p>
        </p:txBody>
      </p:sp>
    </p:spTree>
    <p:extLst>
      <p:ext uri="{BB962C8B-B14F-4D97-AF65-F5344CB8AC3E}">
        <p14:creationId xmlns:p14="http://schemas.microsoft.com/office/powerpoint/2010/main" val="6926948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8F4896-D156-23A1-A081-45DDA1904743}"/>
              </a:ext>
            </a:extLst>
          </p:cNvPr>
          <p:cNvSpPr txBox="1"/>
          <p:nvPr/>
        </p:nvSpPr>
        <p:spPr>
          <a:xfrm>
            <a:off x="441434" y="674400"/>
            <a:ext cx="11051628" cy="5016758"/>
          </a:xfrm>
          <a:prstGeom prst="rect">
            <a:avLst/>
          </a:prstGeom>
          <a:noFill/>
        </p:spPr>
        <p:txBody>
          <a:bodyPr wrap="square">
            <a:spAutoFit/>
          </a:bodyPr>
          <a:lstStyle/>
          <a:p>
            <a:r>
              <a:rPr lang="en-US" sz="3200" b="1" u="sng" dirty="0"/>
              <a:t>Policy 4: Recommendations for the Following Year</a:t>
            </a:r>
          </a:p>
          <a:p>
            <a:r>
              <a:rPr lang="en-US" sz="3200" b="1" u="sng" dirty="0"/>
              <a:t>Institutional Composting Unit:</a:t>
            </a:r>
          </a:p>
          <a:p>
            <a:r>
              <a:rPr lang="en-US" sz="3200" dirty="0"/>
              <a:t> Install an on-campus organic compost pit to process wet food waste generated daily from the canteen and student lunches.</a:t>
            </a:r>
          </a:p>
          <a:p>
            <a:r>
              <a:rPr lang="en-US" sz="3200" dirty="0"/>
              <a:t>Local NGO Partnerships: Formalize tie-ups with certified local recycling agencies for bi-weekly pick-up of segregated dry recyclables and plastic waste.</a:t>
            </a:r>
          </a:p>
          <a:p>
            <a:r>
              <a:rPr lang="en-US" sz="3200" dirty="0"/>
              <a:t>Annual Environmental Audit: Integrate a mandatory bi-annual waste audit into the academic calendar (at the beginning and end of each academic year) to track progress continuously</a:t>
            </a:r>
          </a:p>
        </p:txBody>
      </p:sp>
    </p:spTree>
    <p:extLst>
      <p:ext uri="{BB962C8B-B14F-4D97-AF65-F5344CB8AC3E}">
        <p14:creationId xmlns:p14="http://schemas.microsoft.com/office/powerpoint/2010/main" val="41979290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F435360-FDEE-4688-EC9E-544EE09C453E}"/>
              </a:ext>
            </a:extLst>
          </p:cNvPr>
          <p:cNvPicPr>
            <a:picLocks noChangeAspect="1"/>
          </p:cNvPicPr>
          <p:nvPr/>
        </p:nvPicPr>
        <p:blipFill>
          <a:blip r:embed="rId2"/>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3C966804-710A-6E3B-4A49-65A8FE8E00D6}"/>
              </a:ext>
            </a:extLst>
          </p:cNvPr>
          <p:cNvSpPr/>
          <p:nvPr/>
        </p:nvSpPr>
        <p:spPr>
          <a:xfrm>
            <a:off x="5064287" y="817338"/>
            <a:ext cx="5582130" cy="1743561"/>
          </a:xfrm>
          <a:prstGeom prst="rect">
            <a:avLst/>
          </a:prstGeom>
          <a:noFill/>
        </p:spPr>
        <p:txBody>
          <a:bodyPr wrap="none" lIns="91440" tIns="45720" rIns="91440" bIns="45720">
            <a:prstTxWarp prst="textArchUp">
              <a:avLst/>
            </a:prstTxWarp>
            <a:spAutoFit/>
          </a:bodyPr>
          <a:lstStyle/>
          <a:p>
            <a:pPr algn="ctr"/>
            <a:r>
              <a:rPr lang="en-US" sz="11500" b="0" cap="none" spc="0" dirty="0">
                <a:ln w="0">
                  <a:solidFill>
                    <a:srgbClr val="002060"/>
                  </a:solidFill>
                </a:ln>
                <a:solidFill>
                  <a:schemeClr val="tx2">
                    <a:lumMod val="75000"/>
                  </a:schemeClr>
                </a:solidFill>
                <a:effectLst>
                  <a:glow rad="228600">
                    <a:schemeClr val="accent4">
                      <a:satMod val="175000"/>
                      <a:alpha val="40000"/>
                    </a:schemeClr>
                  </a:glow>
                  <a:outerShdw blurRad="38100" dist="19050" dir="2700000" algn="tl" rotWithShape="0">
                    <a:schemeClr val="dk1">
                      <a:alpha val="40000"/>
                    </a:schemeClr>
                  </a:outerShdw>
                </a:effectLst>
              </a:rPr>
              <a:t>THANK YOU</a:t>
            </a:r>
          </a:p>
        </p:txBody>
      </p:sp>
    </p:spTree>
    <p:extLst>
      <p:ext uri="{BB962C8B-B14F-4D97-AF65-F5344CB8AC3E}">
        <p14:creationId xmlns:p14="http://schemas.microsoft.com/office/powerpoint/2010/main" val="194257323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theme/theme1.xml><?xml version="1.0" encoding="utf-8"?>
<a:theme xmlns:a="http://schemas.openxmlformats.org/drawingml/2006/main" name="Archway">
  <a:themeElements>
    <a:clrScheme name="Archway">
      <a:dk1>
        <a:sysClr val="windowText" lastClr="000000"/>
      </a:dk1>
      <a:lt1>
        <a:sysClr val="window" lastClr="FFFFFF"/>
      </a:lt1>
      <a:dk2>
        <a:srgbClr val="424C4E"/>
      </a:dk2>
      <a:lt2>
        <a:srgbClr val="EDE9E7"/>
      </a:lt2>
      <a:accent1>
        <a:srgbClr val="9FA597"/>
      </a:accent1>
      <a:accent2>
        <a:srgbClr val="AEA67E"/>
      </a:accent2>
      <a:accent3>
        <a:srgbClr val="957D71"/>
      </a:accent3>
      <a:accent4>
        <a:srgbClr val="C88769"/>
      </a:accent4>
      <a:accent5>
        <a:srgbClr val="97A4AA"/>
      </a:accent5>
      <a:accent6>
        <a:srgbClr val="9FA4A5"/>
      </a:accent6>
      <a:hlink>
        <a:srgbClr val="8C9484"/>
      </a:hlink>
      <a:folHlink>
        <a:srgbClr val="C17957"/>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 id="{CCBE687C-D9F1-4254-B066-5079611C2397}" vid="{9D57D580-D4A7-454F-BF49-8DDDB4A8185C}"/>
    </a:ext>
  </a:extLst>
</a:theme>
</file>

<file path=docProps/app.xml><?xml version="1.0" encoding="utf-8"?>
<Properties xmlns="http://schemas.openxmlformats.org/officeDocument/2006/extended-properties" xmlns:vt="http://schemas.openxmlformats.org/officeDocument/2006/docPropsVTypes">
  <Template>Archway</Template>
  <TotalTime>386</TotalTime>
  <Words>1834</Words>
  <Application>Microsoft Office PowerPoint</Application>
  <PresentationFormat>Widescreen</PresentationFormat>
  <Paragraphs>225</Paragraphs>
  <Slides>60</Slides>
  <Notes>0</Notes>
  <HiddenSlides>0</HiddenSlides>
  <MMClips>9</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60</vt:i4>
      </vt:variant>
    </vt:vector>
  </HeadingPairs>
  <TitlesOfParts>
    <vt:vector size="66" baseType="lpstr">
      <vt:lpstr>Arial</vt:lpstr>
      <vt:lpstr>Felix Titling</vt:lpstr>
      <vt:lpstr>Goudy Old Style</vt:lpstr>
      <vt:lpstr>Symbol</vt:lpstr>
      <vt:lpstr>Times New Roman</vt:lpstr>
      <vt:lpstr>Archway</vt:lpstr>
      <vt:lpstr>PowerPoint Presentation</vt:lpstr>
      <vt:lpstr>Waste SEGREGATION &amp; plastic reduction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HAJWANI SCHOOL</dc:creator>
  <cp:lastModifiedBy>PC-06</cp:lastModifiedBy>
  <cp:revision>43</cp:revision>
  <dcterms:created xsi:type="dcterms:W3CDTF">2026-08-14T05:03:08Z</dcterms:created>
  <dcterms:modified xsi:type="dcterms:W3CDTF">2026-08-20T06:51:49Z</dcterms:modified>
</cp:coreProperties>
</file>